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873" r:id="rId3"/>
    <p:sldId id="313" r:id="rId4"/>
    <p:sldId id="591" r:id="rId5"/>
    <p:sldId id="604" r:id="rId6"/>
    <p:sldId id="627" r:id="rId7"/>
    <p:sldId id="311" r:id="rId8"/>
    <p:sldId id="633" r:id="rId9"/>
    <p:sldId id="850" r:id="rId10"/>
    <p:sldId id="871" r:id="rId11"/>
    <p:sldId id="872" r:id="rId12"/>
    <p:sldId id="854" r:id="rId13"/>
    <p:sldId id="856" r:id="rId14"/>
    <p:sldId id="857" r:id="rId15"/>
    <p:sldId id="858" r:id="rId16"/>
    <p:sldId id="630" r:id="rId17"/>
    <p:sldId id="853" r:id="rId18"/>
    <p:sldId id="859" r:id="rId19"/>
    <p:sldId id="860" r:id="rId20"/>
    <p:sldId id="861" r:id="rId21"/>
    <p:sldId id="862" r:id="rId22"/>
    <p:sldId id="864" r:id="rId23"/>
    <p:sldId id="865" r:id="rId24"/>
    <p:sldId id="866" r:id="rId25"/>
    <p:sldId id="867" r:id="rId26"/>
    <p:sldId id="632" r:id="rId27"/>
    <p:sldId id="625" r:id="rId28"/>
    <p:sldId id="631" r:id="rId29"/>
    <p:sldId id="868" r:id="rId30"/>
    <p:sldId id="869" r:id="rId31"/>
    <p:sldId id="257" r:id="rId32"/>
    <p:sldId id="258" r:id="rId33"/>
    <p:sldId id="875" r:id="rId34"/>
    <p:sldId id="876" r:id="rId35"/>
    <p:sldId id="259" r:id="rId36"/>
    <p:sldId id="877" r:id="rId37"/>
    <p:sldId id="260" r:id="rId38"/>
    <p:sldId id="874" r:id="rId39"/>
    <p:sldId id="878" r:id="rId40"/>
    <p:sldId id="261" r:id="rId4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C8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CC919F-1E8A-497A-AED1-77E2686378B8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5EEF533E-2F0E-4F0B-A61C-DA8A6D9CB5AA}">
      <dgm:prSet phldrT="[Texte]"/>
      <dgm:spPr/>
      <dgm:t>
        <a:bodyPr/>
        <a:lstStyle/>
        <a:p>
          <a:r>
            <a:rPr lang="fr-FR" b="1" dirty="0"/>
            <a:t>1° Définir les conditions d’emploi et de travail ses salariés </a:t>
          </a:r>
        </a:p>
      </dgm:t>
    </dgm:pt>
    <dgm:pt modelId="{20FA4630-33A7-4D26-B8CC-9F84B3B28044}" type="parTrans" cxnId="{57B53A89-5B03-4984-81A7-AB89ED9E4CC6}">
      <dgm:prSet/>
      <dgm:spPr/>
      <dgm:t>
        <a:bodyPr/>
        <a:lstStyle/>
        <a:p>
          <a:endParaRPr lang="fr-FR" b="1"/>
        </a:p>
      </dgm:t>
    </dgm:pt>
    <dgm:pt modelId="{6A67D90A-D98A-4033-BC29-0033E075435C}" type="sibTrans" cxnId="{57B53A89-5B03-4984-81A7-AB89ED9E4CC6}">
      <dgm:prSet/>
      <dgm:spPr/>
      <dgm:t>
        <a:bodyPr/>
        <a:lstStyle/>
        <a:p>
          <a:endParaRPr lang="fr-FR" b="1"/>
        </a:p>
      </dgm:t>
    </dgm:pt>
    <dgm:pt modelId="{55481FB3-0D1E-4B54-B65F-A9C50602CCDD}">
      <dgm:prSet phldrT="[Texte]"/>
      <dgm:spPr/>
      <dgm:t>
        <a:bodyPr/>
        <a:lstStyle/>
        <a:p>
          <a:r>
            <a:rPr lang="fr-FR" b="1" dirty="0"/>
            <a:t>2° Déterminer les garanties d’ordre public conventionnel</a:t>
          </a:r>
        </a:p>
      </dgm:t>
    </dgm:pt>
    <dgm:pt modelId="{69AE6F38-111E-4735-9C96-18BA842FBE25}" type="parTrans" cxnId="{E87EB8CC-3991-4FDF-8436-4424120A833B}">
      <dgm:prSet/>
      <dgm:spPr/>
      <dgm:t>
        <a:bodyPr/>
        <a:lstStyle/>
        <a:p>
          <a:endParaRPr lang="fr-FR" b="1"/>
        </a:p>
      </dgm:t>
    </dgm:pt>
    <dgm:pt modelId="{938D48D4-097D-4D95-97BD-AC324D55EA00}" type="sibTrans" cxnId="{E87EB8CC-3991-4FDF-8436-4424120A833B}">
      <dgm:prSet/>
      <dgm:spPr/>
      <dgm:t>
        <a:bodyPr/>
        <a:lstStyle/>
        <a:p>
          <a:endParaRPr lang="fr-FR" b="1"/>
        </a:p>
      </dgm:t>
    </dgm:pt>
    <dgm:pt modelId="{1EE7E17F-844C-4F41-8EC0-BFE4ABD8BB07}">
      <dgm:prSet phldrT="[Texte]"/>
      <dgm:spPr/>
      <dgm:t>
        <a:bodyPr/>
        <a:lstStyle/>
        <a:p>
          <a:r>
            <a:rPr lang="fr-FR" b="1" dirty="0"/>
            <a:t>3° Réguler la concurrence entre les entreprises relevant de son champ d’application</a:t>
          </a:r>
        </a:p>
        <a:p>
          <a:endParaRPr lang="fr-FR" b="1" dirty="0"/>
        </a:p>
      </dgm:t>
    </dgm:pt>
    <dgm:pt modelId="{6E4F98B0-B0B8-4ECC-9DA5-A896F2379999}" type="parTrans" cxnId="{439EA505-064D-4927-BD09-64D14D7BE8FB}">
      <dgm:prSet/>
      <dgm:spPr/>
      <dgm:t>
        <a:bodyPr/>
        <a:lstStyle/>
        <a:p>
          <a:endParaRPr lang="fr-FR" b="1"/>
        </a:p>
      </dgm:t>
    </dgm:pt>
    <dgm:pt modelId="{454EE9B9-1B48-4123-8063-EA0617797227}" type="sibTrans" cxnId="{439EA505-064D-4927-BD09-64D14D7BE8FB}">
      <dgm:prSet/>
      <dgm:spPr/>
      <dgm:t>
        <a:bodyPr/>
        <a:lstStyle/>
        <a:p>
          <a:endParaRPr lang="fr-FR" b="1"/>
        </a:p>
      </dgm:t>
    </dgm:pt>
    <dgm:pt modelId="{E00FD842-EEED-4E2B-9765-FC377C60C81F}" type="pres">
      <dgm:prSet presAssocID="{BBCC919F-1E8A-497A-AED1-77E2686378B8}" presName="Name0" presStyleCnt="0">
        <dgm:presLayoutVars>
          <dgm:dir/>
          <dgm:resizeHandles val="exact"/>
        </dgm:presLayoutVars>
      </dgm:prSet>
      <dgm:spPr/>
    </dgm:pt>
    <dgm:pt modelId="{B6D54AEA-FCD5-403A-87C5-2BBCC312B0C7}" type="pres">
      <dgm:prSet presAssocID="{5EEF533E-2F0E-4F0B-A61C-DA8A6D9CB5AA}" presName="node" presStyleLbl="node1" presStyleIdx="0" presStyleCnt="3" custLinFactX="-111637" custLinFactNeighborX="-200000" custLinFactNeighborY="2451">
        <dgm:presLayoutVars>
          <dgm:bulletEnabled val="1"/>
        </dgm:presLayoutVars>
      </dgm:prSet>
      <dgm:spPr/>
    </dgm:pt>
    <dgm:pt modelId="{AF905CDE-0C5B-49F1-A8B1-B0C381BE4C67}" type="pres">
      <dgm:prSet presAssocID="{6A67D90A-D98A-4033-BC29-0033E075435C}" presName="sibTrans" presStyleCnt="0"/>
      <dgm:spPr/>
    </dgm:pt>
    <dgm:pt modelId="{B8219EBA-200A-482E-93E1-6367BA6240F6}" type="pres">
      <dgm:prSet presAssocID="{55481FB3-0D1E-4B54-B65F-A9C50602CCDD}" presName="node" presStyleLbl="node1" presStyleIdx="1" presStyleCnt="3" custLinFactNeighborX="-24144">
        <dgm:presLayoutVars>
          <dgm:bulletEnabled val="1"/>
        </dgm:presLayoutVars>
      </dgm:prSet>
      <dgm:spPr/>
    </dgm:pt>
    <dgm:pt modelId="{834D24FC-8529-41B1-A763-49F287AC7426}" type="pres">
      <dgm:prSet presAssocID="{938D48D4-097D-4D95-97BD-AC324D55EA00}" presName="sibTrans" presStyleCnt="0"/>
      <dgm:spPr/>
    </dgm:pt>
    <dgm:pt modelId="{05790989-798A-4CEC-83E2-6770B91E183D}" type="pres">
      <dgm:prSet presAssocID="{1EE7E17F-844C-4F41-8EC0-BFE4ABD8BB07}" presName="node" presStyleLbl="node1" presStyleIdx="2" presStyleCnt="3">
        <dgm:presLayoutVars>
          <dgm:bulletEnabled val="1"/>
        </dgm:presLayoutVars>
      </dgm:prSet>
      <dgm:spPr/>
    </dgm:pt>
  </dgm:ptLst>
  <dgm:cxnLst>
    <dgm:cxn modelId="{439EA505-064D-4927-BD09-64D14D7BE8FB}" srcId="{BBCC919F-1E8A-497A-AED1-77E2686378B8}" destId="{1EE7E17F-844C-4F41-8EC0-BFE4ABD8BB07}" srcOrd="2" destOrd="0" parTransId="{6E4F98B0-B0B8-4ECC-9DA5-A896F2379999}" sibTransId="{454EE9B9-1B48-4123-8063-EA0617797227}"/>
    <dgm:cxn modelId="{EE245718-7CCF-4DA5-8612-7A81C6BC90D5}" type="presOf" srcId="{55481FB3-0D1E-4B54-B65F-A9C50602CCDD}" destId="{B8219EBA-200A-482E-93E1-6367BA6240F6}" srcOrd="0" destOrd="0" presId="urn:microsoft.com/office/officeart/2005/8/layout/hList6"/>
    <dgm:cxn modelId="{BCC27F50-8C3C-4DBE-B6C9-858EE932FCE3}" type="presOf" srcId="{BBCC919F-1E8A-497A-AED1-77E2686378B8}" destId="{E00FD842-EEED-4E2B-9765-FC377C60C81F}" srcOrd="0" destOrd="0" presId="urn:microsoft.com/office/officeart/2005/8/layout/hList6"/>
    <dgm:cxn modelId="{57B53A89-5B03-4984-81A7-AB89ED9E4CC6}" srcId="{BBCC919F-1E8A-497A-AED1-77E2686378B8}" destId="{5EEF533E-2F0E-4F0B-A61C-DA8A6D9CB5AA}" srcOrd="0" destOrd="0" parTransId="{20FA4630-33A7-4D26-B8CC-9F84B3B28044}" sibTransId="{6A67D90A-D98A-4033-BC29-0033E075435C}"/>
    <dgm:cxn modelId="{E87EB8CC-3991-4FDF-8436-4424120A833B}" srcId="{BBCC919F-1E8A-497A-AED1-77E2686378B8}" destId="{55481FB3-0D1E-4B54-B65F-A9C50602CCDD}" srcOrd="1" destOrd="0" parTransId="{69AE6F38-111E-4735-9C96-18BA842FBE25}" sibTransId="{938D48D4-097D-4D95-97BD-AC324D55EA00}"/>
    <dgm:cxn modelId="{EE8B64F2-EEB7-46A4-B2C0-1064EF49A3FC}" type="presOf" srcId="{5EEF533E-2F0E-4F0B-A61C-DA8A6D9CB5AA}" destId="{B6D54AEA-FCD5-403A-87C5-2BBCC312B0C7}" srcOrd="0" destOrd="0" presId="urn:microsoft.com/office/officeart/2005/8/layout/hList6"/>
    <dgm:cxn modelId="{B6EE9AF8-4B9E-43F3-90DB-C6F55E3F365B}" type="presOf" srcId="{1EE7E17F-844C-4F41-8EC0-BFE4ABD8BB07}" destId="{05790989-798A-4CEC-83E2-6770B91E183D}" srcOrd="0" destOrd="0" presId="urn:microsoft.com/office/officeart/2005/8/layout/hList6"/>
    <dgm:cxn modelId="{339E2E8A-803A-4E45-ACA9-44DE1F65697A}" type="presParOf" srcId="{E00FD842-EEED-4E2B-9765-FC377C60C81F}" destId="{B6D54AEA-FCD5-403A-87C5-2BBCC312B0C7}" srcOrd="0" destOrd="0" presId="urn:microsoft.com/office/officeart/2005/8/layout/hList6"/>
    <dgm:cxn modelId="{AC063E5B-183F-40E8-9B1B-7C7452A00BA4}" type="presParOf" srcId="{E00FD842-EEED-4E2B-9765-FC377C60C81F}" destId="{AF905CDE-0C5B-49F1-A8B1-B0C381BE4C67}" srcOrd="1" destOrd="0" presId="urn:microsoft.com/office/officeart/2005/8/layout/hList6"/>
    <dgm:cxn modelId="{70E61D94-98E3-4811-B82A-121669D75675}" type="presParOf" srcId="{E00FD842-EEED-4E2B-9765-FC377C60C81F}" destId="{B8219EBA-200A-482E-93E1-6367BA6240F6}" srcOrd="2" destOrd="0" presId="urn:microsoft.com/office/officeart/2005/8/layout/hList6"/>
    <dgm:cxn modelId="{0429BD79-AAED-4C83-80AC-F43C7638685A}" type="presParOf" srcId="{E00FD842-EEED-4E2B-9765-FC377C60C81F}" destId="{834D24FC-8529-41B1-A763-49F287AC7426}" srcOrd="3" destOrd="0" presId="urn:microsoft.com/office/officeart/2005/8/layout/hList6"/>
    <dgm:cxn modelId="{284A75A0-75D2-4DB4-A03A-8CD58D85CA75}" type="presParOf" srcId="{E00FD842-EEED-4E2B-9765-FC377C60C81F}" destId="{05790989-798A-4CEC-83E2-6770B91E183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2E2A344-B196-4119-90F2-05D02664A705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410EB46A-0204-49FE-A955-95468DCCB6BA}">
      <dgm:prSet phldrT="[Texte]"/>
      <dgm:spPr/>
      <dgm:t>
        <a:bodyPr/>
        <a:lstStyle/>
        <a:p>
          <a:r>
            <a:rPr lang="fr-FR" dirty="0"/>
            <a:t>Prévoyance </a:t>
          </a:r>
        </a:p>
      </dgm:t>
    </dgm:pt>
    <dgm:pt modelId="{77CF36F9-BDE0-484A-99EB-67166A091320}" type="parTrans" cxnId="{E6308A1A-35BF-45FB-8D0B-DE307FED927A}">
      <dgm:prSet/>
      <dgm:spPr/>
      <dgm:t>
        <a:bodyPr/>
        <a:lstStyle/>
        <a:p>
          <a:endParaRPr lang="fr-FR"/>
        </a:p>
      </dgm:t>
    </dgm:pt>
    <dgm:pt modelId="{DE8760FD-1F7D-4C32-8D84-60D8B7FE2A0F}" type="sibTrans" cxnId="{E6308A1A-35BF-45FB-8D0B-DE307FED927A}">
      <dgm:prSet/>
      <dgm:spPr/>
      <dgm:t>
        <a:bodyPr/>
        <a:lstStyle/>
        <a:p>
          <a:endParaRPr lang="fr-FR"/>
        </a:p>
      </dgm:t>
    </dgm:pt>
    <dgm:pt modelId="{78D70344-BFE7-426C-B4CB-C365E7A85D5F}">
      <dgm:prSet phldrT="[Texte]"/>
      <dgm:spPr/>
      <dgm:t>
        <a:bodyPr/>
        <a:lstStyle/>
        <a:p>
          <a:r>
            <a:rPr lang="fr-FR" dirty="0"/>
            <a:t>Pilotage de qualité </a:t>
          </a:r>
        </a:p>
      </dgm:t>
    </dgm:pt>
    <dgm:pt modelId="{9FBC60D1-D08B-45B4-ADD4-47A24DF5B5D7}" type="parTrans" cxnId="{F82BBBE4-10F8-48B8-AF64-44A3F3A9172E}">
      <dgm:prSet/>
      <dgm:spPr/>
      <dgm:t>
        <a:bodyPr/>
        <a:lstStyle/>
        <a:p>
          <a:endParaRPr lang="fr-FR"/>
        </a:p>
      </dgm:t>
    </dgm:pt>
    <dgm:pt modelId="{B2AAB7C1-8B28-4847-8C0E-F63C3FAAC1CF}" type="sibTrans" cxnId="{F82BBBE4-10F8-48B8-AF64-44A3F3A9172E}">
      <dgm:prSet/>
      <dgm:spPr/>
      <dgm:t>
        <a:bodyPr/>
        <a:lstStyle/>
        <a:p>
          <a:endParaRPr lang="fr-FR"/>
        </a:p>
      </dgm:t>
    </dgm:pt>
    <dgm:pt modelId="{41E05B28-E00B-4533-B88B-377E63A18C0A}">
      <dgm:prSet phldrT="[Texte]"/>
      <dgm:spPr/>
      <dgm:t>
        <a:bodyPr/>
        <a:lstStyle/>
        <a:p>
          <a:r>
            <a:rPr lang="fr-FR" dirty="0"/>
            <a:t>Adaptation</a:t>
          </a:r>
          <a:r>
            <a:rPr lang="fr-FR" baseline="0" dirty="0"/>
            <a:t> aux besoins</a:t>
          </a:r>
        </a:p>
      </dgm:t>
    </dgm:pt>
    <dgm:pt modelId="{141FB04E-5342-4441-B13D-8B87602A4D0C}" type="parTrans" cxnId="{69A364AC-B902-4A07-8228-127063AE54B8}">
      <dgm:prSet/>
      <dgm:spPr/>
      <dgm:t>
        <a:bodyPr/>
        <a:lstStyle/>
        <a:p>
          <a:endParaRPr lang="fr-FR"/>
        </a:p>
      </dgm:t>
    </dgm:pt>
    <dgm:pt modelId="{FFC9BE04-626A-4C32-BEE0-8B90241A5D76}" type="sibTrans" cxnId="{69A364AC-B902-4A07-8228-127063AE54B8}">
      <dgm:prSet/>
      <dgm:spPr/>
      <dgm:t>
        <a:bodyPr/>
        <a:lstStyle/>
        <a:p>
          <a:endParaRPr lang="fr-FR"/>
        </a:p>
      </dgm:t>
    </dgm:pt>
    <dgm:pt modelId="{88099ADD-9ACA-4119-81B2-13D4652E6820}">
      <dgm:prSet phldrT="[Texte]"/>
      <dgm:spPr/>
      <dgm:t>
        <a:bodyPr/>
        <a:lstStyle/>
        <a:p>
          <a:r>
            <a:rPr lang="fr-FR" dirty="0"/>
            <a:t>Gestion à améliorer</a:t>
          </a:r>
        </a:p>
      </dgm:t>
    </dgm:pt>
    <dgm:pt modelId="{C8691EB3-DD97-42E8-B889-7212B10F3DDD}" type="parTrans" cxnId="{39624FA6-43D3-4554-AFCA-58A001FE06BB}">
      <dgm:prSet/>
      <dgm:spPr/>
      <dgm:t>
        <a:bodyPr/>
        <a:lstStyle/>
        <a:p>
          <a:endParaRPr lang="fr-FR"/>
        </a:p>
      </dgm:t>
    </dgm:pt>
    <dgm:pt modelId="{C0A4956B-CF0E-4FD3-BF73-C7695EECA13B}" type="sibTrans" cxnId="{39624FA6-43D3-4554-AFCA-58A001FE06BB}">
      <dgm:prSet/>
      <dgm:spPr/>
      <dgm:t>
        <a:bodyPr/>
        <a:lstStyle/>
        <a:p>
          <a:endParaRPr lang="fr-FR"/>
        </a:p>
      </dgm:t>
    </dgm:pt>
    <dgm:pt modelId="{92C12D9C-2446-48D1-ACEA-D7C0773BECEE}">
      <dgm:prSet phldrT="[Texte]"/>
      <dgm:spPr/>
      <dgm:t>
        <a:bodyPr/>
        <a:lstStyle/>
        <a:p>
          <a:r>
            <a:rPr lang="fr-FR" baseline="0" dirty="0"/>
            <a:t>Régime à pérenniser </a:t>
          </a:r>
        </a:p>
      </dgm:t>
    </dgm:pt>
    <dgm:pt modelId="{D4DB125F-E503-48BE-A5A2-CD341069E6DD}" type="parTrans" cxnId="{9DB62B70-C781-4AEB-A903-E482CF13FFE3}">
      <dgm:prSet/>
      <dgm:spPr/>
      <dgm:t>
        <a:bodyPr/>
        <a:lstStyle/>
        <a:p>
          <a:endParaRPr lang="fr-FR"/>
        </a:p>
      </dgm:t>
    </dgm:pt>
    <dgm:pt modelId="{6F8BC0EB-31D2-45E5-8DB3-AE28E681C5D2}" type="sibTrans" cxnId="{9DB62B70-C781-4AEB-A903-E482CF13FFE3}">
      <dgm:prSet/>
      <dgm:spPr/>
      <dgm:t>
        <a:bodyPr/>
        <a:lstStyle/>
        <a:p>
          <a:endParaRPr lang="fr-FR"/>
        </a:p>
      </dgm:t>
    </dgm:pt>
    <dgm:pt modelId="{FE6601E8-79F0-41B0-857D-F404ECAF9279}">
      <dgm:prSet phldrT="[Texte]"/>
      <dgm:spPr/>
      <dgm:t>
        <a:bodyPr/>
        <a:lstStyle/>
        <a:p>
          <a:r>
            <a:rPr lang="fr-FR" dirty="0"/>
            <a:t>Identité forte </a:t>
          </a:r>
        </a:p>
      </dgm:t>
    </dgm:pt>
    <dgm:pt modelId="{70032822-1D05-4AAE-993D-8AA2C5052142}" type="parTrans" cxnId="{CC238C97-2A2D-4423-B3B5-174CD07C931C}">
      <dgm:prSet/>
      <dgm:spPr/>
      <dgm:t>
        <a:bodyPr/>
        <a:lstStyle/>
        <a:p>
          <a:endParaRPr lang="fr-FR"/>
        </a:p>
      </dgm:t>
    </dgm:pt>
    <dgm:pt modelId="{7CF3BB79-E3BC-438F-AAFF-852F45975050}" type="sibTrans" cxnId="{CC238C97-2A2D-4423-B3B5-174CD07C931C}">
      <dgm:prSet/>
      <dgm:spPr/>
      <dgm:t>
        <a:bodyPr/>
        <a:lstStyle/>
        <a:p>
          <a:endParaRPr lang="fr-FR"/>
        </a:p>
      </dgm:t>
    </dgm:pt>
    <dgm:pt modelId="{516BEC1D-7D2A-46E8-9666-94049E8A57DF}" type="pres">
      <dgm:prSet presAssocID="{C2E2A344-B196-4119-90F2-05D02664A70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8053DE9-CE44-4B7E-89CD-D60651CF0958}" type="pres">
      <dgm:prSet presAssocID="{410EB46A-0204-49FE-A955-95468DCCB6BA}" presName="hierRoot1" presStyleCnt="0">
        <dgm:presLayoutVars>
          <dgm:hierBranch val="init"/>
        </dgm:presLayoutVars>
      </dgm:prSet>
      <dgm:spPr/>
    </dgm:pt>
    <dgm:pt modelId="{0B2EFC26-9DD7-435B-AA63-45680DA7ACA1}" type="pres">
      <dgm:prSet presAssocID="{410EB46A-0204-49FE-A955-95468DCCB6BA}" presName="rootComposite1" presStyleCnt="0"/>
      <dgm:spPr/>
    </dgm:pt>
    <dgm:pt modelId="{0F4B69BA-5E05-4C8F-BE5F-E9C282844881}" type="pres">
      <dgm:prSet presAssocID="{410EB46A-0204-49FE-A955-95468DCCB6BA}" presName="rootText1" presStyleLbl="node0" presStyleIdx="0" presStyleCnt="1">
        <dgm:presLayoutVars>
          <dgm:chPref val="3"/>
        </dgm:presLayoutVars>
      </dgm:prSet>
      <dgm:spPr/>
    </dgm:pt>
    <dgm:pt modelId="{5AC39D9F-1F29-48BC-9793-2BA5A40D306E}" type="pres">
      <dgm:prSet presAssocID="{410EB46A-0204-49FE-A955-95468DCCB6BA}" presName="rootConnector1" presStyleLbl="node1" presStyleIdx="0" presStyleCnt="0"/>
      <dgm:spPr/>
    </dgm:pt>
    <dgm:pt modelId="{07BFA6FA-E791-48DB-B71A-C3A3B2E95C9E}" type="pres">
      <dgm:prSet presAssocID="{410EB46A-0204-49FE-A955-95468DCCB6BA}" presName="hierChild2" presStyleCnt="0"/>
      <dgm:spPr/>
    </dgm:pt>
    <dgm:pt modelId="{805B7C84-C546-468C-B27A-4B52C4EA4F11}" type="pres">
      <dgm:prSet presAssocID="{9FBC60D1-D08B-45B4-ADD4-47A24DF5B5D7}" presName="Name64" presStyleLbl="parChTrans1D2" presStyleIdx="0" presStyleCnt="5"/>
      <dgm:spPr/>
    </dgm:pt>
    <dgm:pt modelId="{2AE6B2A3-CB23-43FD-8ECC-6F8A5DDFA05C}" type="pres">
      <dgm:prSet presAssocID="{78D70344-BFE7-426C-B4CB-C365E7A85D5F}" presName="hierRoot2" presStyleCnt="0">
        <dgm:presLayoutVars>
          <dgm:hierBranch val="init"/>
        </dgm:presLayoutVars>
      </dgm:prSet>
      <dgm:spPr/>
    </dgm:pt>
    <dgm:pt modelId="{72A4FDFD-B9C8-424B-8D8C-AA235C410058}" type="pres">
      <dgm:prSet presAssocID="{78D70344-BFE7-426C-B4CB-C365E7A85D5F}" presName="rootComposite" presStyleCnt="0"/>
      <dgm:spPr/>
    </dgm:pt>
    <dgm:pt modelId="{DC78A124-D5A7-40BC-8C42-089581A4CBED}" type="pres">
      <dgm:prSet presAssocID="{78D70344-BFE7-426C-B4CB-C365E7A85D5F}" presName="rootText" presStyleLbl="node2" presStyleIdx="0" presStyleCnt="5">
        <dgm:presLayoutVars>
          <dgm:chPref val="3"/>
        </dgm:presLayoutVars>
      </dgm:prSet>
      <dgm:spPr/>
    </dgm:pt>
    <dgm:pt modelId="{1F976CD5-56D9-4E2C-8447-9E43502885EC}" type="pres">
      <dgm:prSet presAssocID="{78D70344-BFE7-426C-B4CB-C365E7A85D5F}" presName="rootConnector" presStyleLbl="node2" presStyleIdx="0" presStyleCnt="5"/>
      <dgm:spPr/>
    </dgm:pt>
    <dgm:pt modelId="{F00C7A88-1A92-4164-95BA-FCBB784D0987}" type="pres">
      <dgm:prSet presAssocID="{78D70344-BFE7-426C-B4CB-C365E7A85D5F}" presName="hierChild4" presStyleCnt="0"/>
      <dgm:spPr/>
    </dgm:pt>
    <dgm:pt modelId="{A9B6B97C-18BE-41D6-808F-E4B4C3BFE70F}" type="pres">
      <dgm:prSet presAssocID="{78D70344-BFE7-426C-B4CB-C365E7A85D5F}" presName="hierChild5" presStyleCnt="0"/>
      <dgm:spPr/>
    </dgm:pt>
    <dgm:pt modelId="{40510958-13D9-4BA6-8FD9-61AE9B275AF5}" type="pres">
      <dgm:prSet presAssocID="{70032822-1D05-4AAE-993D-8AA2C5052142}" presName="Name64" presStyleLbl="parChTrans1D2" presStyleIdx="1" presStyleCnt="5"/>
      <dgm:spPr/>
    </dgm:pt>
    <dgm:pt modelId="{1342284D-2FD4-4AD8-BFD1-1F7451A9DD93}" type="pres">
      <dgm:prSet presAssocID="{FE6601E8-79F0-41B0-857D-F404ECAF9279}" presName="hierRoot2" presStyleCnt="0">
        <dgm:presLayoutVars>
          <dgm:hierBranch val="init"/>
        </dgm:presLayoutVars>
      </dgm:prSet>
      <dgm:spPr/>
    </dgm:pt>
    <dgm:pt modelId="{1B11DD21-AA57-4C58-9C13-4A80B309EF43}" type="pres">
      <dgm:prSet presAssocID="{FE6601E8-79F0-41B0-857D-F404ECAF9279}" presName="rootComposite" presStyleCnt="0"/>
      <dgm:spPr/>
    </dgm:pt>
    <dgm:pt modelId="{E79F3F65-1309-4149-AD4B-30708FB52DE2}" type="pres">
      <dgm:prSet presAssocID="{FE6601E8-79F0-41B0-857D-F404ECAF9279}" presName="rootText" presStyleLbl="node2" presStyleIdx="1" presStyleCnt="5">
        <dgm:presLayoutVars>
          <dgm:chPref val="3"/>
        </dgm:presLayoutVars>
      </dgm:prSet>
      <dgm:spPr/>
    </dgm:pt>
    <dgm:pt modelId="{FE3F0460-1333-4049-87CC-BD821968218C}" type="pres">
      <dgm:prSet presAssocID="{FE6601E8-79F0-41B0-857D-F404ECAF9279}" presName="rootConnector" presStyleLbl="node2" presStyleIdx="1" presStyleCnt="5"/>
      <dgm:spPr/>
    </dgm:pt>
    <dgm:pt modelId="{B18870FB-04B1-4AEB-9528-33CDFFEFD9ED}" type="pres">
      <dgm:prSet presAssocID="{FE6601E8-79F0-41B0-857D-F404ECAF9279}" presName="hierChild4" presStyleCnt="0"/>
      <dgm:spPr/>
    </dgm:pt>
    <dgm:pt modelId="{DB6978A1-197A-47C7-A7B4-59AB884E974F}" type="pres">
      <dgm:prSet presAssocID="{FE6601E8-79F0-41B0-857D-F404ECAF9279}" presName="hierChild5" presStyleCnt="0"/>
      <dgm:spPr/>
    </dgm:pt>
    <dgm:pt modelId="{A1CF1186-C47C-4C6A-9151-03867A3C7D7B}" type="pres">
      <dgm:prSet presAssocID="{141FB04E-5342-4441-B13D-8B87602A4D0C}" presName="Name64" presStyleLbl="parChTrans1D2" presStyleIdx="2" presStyleCnt="5"/>
      <dgm:spPr/>
    </dgm:pt>
    <dgm:pt modelId="{8A9216FE-783F-4C2B-A7A6-F2398B15E984}" type="pres">
      <dgm:prSet presAssocID="{41E05B28-E00B-4533-B88B-377E63A18C0A}" presName="hierRoot2" presStyleCnt="0">
        <dgm:presLayoutVars>
          <dgm:hierBranch val="init"/>
        </dgm:presLayoutVars>
      </dgm:prSet>
      <dgm:spPr/>
    </dgm:pt>
    <dgm:pt modelId="{8875109F-E94B-4544-B552-379A17D6C1F7}" type="pres">
      <dgm:prSet presAssocID="{41E05B28-E00B-4533-B88B-377E63A18C0A}" presName="rootComposite" presStyleCnt="0"/>
      <dgm:spPr/>
    </dgm:pt>
    <dgm:pt modelId="{E48D22ED-BBB3-4AA0-9E49-A8F60AA61A0F}" type="pres">
      <dgm:prSet presAssocID="{41E05B28-E00B-4533-B88B-377E63A18C0A}" presName="rootText" presStyleLbl="node2" presStyleIdx="2" presStyleCnt="5">
        <dgm:presLayoutVars>
          <dgm:chPref val="3"/>
        </dgm:presLayoutVars>
      </dgm:prSet>
      <dgm:spPr/>
    </dgm:pt>
    <dgm:pt modelId="{06CB711C-AFAF-48EB-B2C5-C24E9A937F5E}" type="pres">
      <dgm:prSet presAssocID="{41E05B28-E00B-4533-B88B-377E63A18C0A}" presName="rootConnector" presStyleLbl="node2" presStyleIdx="2" presStyleCnt="5"/>
      <dgm:spPr/>
    </dgm:pt>
    <dgm:pt modelId="{3B2AEB95-286E-4F86-A7CB-3F05C8AEC81C}" type="pres">
      <dgm:prSet presAssocID="{41E05B28-E00B-4533-B88B-377E63A18C0A}" presName="hierChild4" presStyleCnt="0"/>
      <dgm:spPr/>
    </dgm:pt>
    <dgm:pt modelId="{835A3A60-0788-45C9-B517-458C0E9E127B}" type="pres">
      <dgm:prSet presAssocID="{41E05B28-E00B-4533-B88B-377E63A18C0A}" presName="hierChild5" presStyleCnt="0"/>
      <dgm:spPr/>
    </dgm:pt>
    <dgm:pt modelId="{082D586F-1082-46AD-BBD9-CE012657623E}" type="pres">
      <dgm:prSet presAssocID="{D4DB125F-E503-48BE-A5A2-CD341069E6DD}" presName="Name64" presStyleLbl="parChTrans1D2" presStyleIdx="3" presStyleCnt="5"/>
      <dgm:spPr/>
    </dgm:pt>
    <dgm:pt modelId="{2E96A4B3-1956-4FE9-AF45-AAFCCF45A0D9}" type="pres">
      <dgm:prSet presAssocID="{92C12D9C-2446-48D1-ACEA-D7C0773BECEE}" presName="hierRoot2" presStyleCnt="0">
        <dgm:presLayoutVars>
          <dgm:hierBranch val="init"/>
        </dgm:presLayoutVars>
      </dgm:prSet>
      <dgm:spPr/>
    </dgm:pt>
    <dgm:pt modelId="{22C11AA3-D639-407D-8A85-E69750E34D26}" type="pres">
      <dgm:prSet presAssocID="{92C12D9C-2446-48D1-ACEA-D7C0773BECEE}" presName="rootComposite" presStyleCnt="0"/>
      <dgm:spPr/>
    </dgm:pt>
    <dgm:pt modelId="{944B8CCF-7965-46BD-8C00-2D8A22E07298}" type="pres">
      <dgm:prSet presAssocID="{92C12D9C-2446-48D1-ACEA-D7C0773BECEE}" presName="rootText" presStyleLbl="node2" presStyleIdx="3" presStyleCnt="5">
        <dgm:presLayoutVars>
          <dgm:chPref val="3"/>
        </dgm:presLayoutVars>
      </dgm:prSet>
      <dgm:spPr/>
    </dgm:pt>
    <dgm:pt modelId="{DEC1BFFE-8BAF-4867-9496-CDF9019F172B}" type="pres">
      <dgm:prSet presAssocID="{92C12D9C-2446-48D1-ACEA-D7C0773BECEE}" presName="rootConnector" presStyleLbl="node2" presStyleIdx="3" presStyleCnt="5"/>
      <dgm:spPr/>
    </dgm:pt>
    <dgm:pt modelId="{070E9D43-710F-4C50-B768-0B85664A3B36}" type="pres">
      <dgm:prSet presAssocID="{92C12D9C-2446-48D1-ACEA-D7C0773BECEE}" presName="hierChild4" presStyleCnt="0"/>
      <dgm:spPr/>
    </dgm:pt>
    <dgm:pt modelId="{4D42EF93-1964-4CB7-8A46-C55A53BC8BAA}" type="pres">
      <dgm:prSet presAssocID="{92C12D9C-2446-48D1-ACEA-D7C0773BECEE}" presName="hierChild5" presStyleCnt="0"/>
      <dgm:spPr/>
    </dgm:pt>
    <dgm:pt modelId="{F3FA664B-6F57-4ABB-A4D8-C2DF1FC3B93C}" type="pres">
      <dgm:prSet presAssocID="{C8691EB3-DD97-42E8-B889-7212B10F3DDD}" presName="Name64" presStyleLbl="parChTrans1D2" presStyleIdx="4" presStyleCnt="5"/>
      <dgm:spPr/>
    </dgm:pt>
    <dgm:pt modelId="{05CB6219-C284-4A75-A13E-BC6D909860F9}" type="pres">
      <dgm:prSet presAssocID="{88099ADD-9ACA-4119-81B2-13D4652E6820}" presName="hierRoot2" presStyleCnt="0">
        <dgm:presLayoutVars>
          <dgm:hierBranch val="init"/>
        </dgm:presLayoutVars>
      </dgm:prSet>
      <dgm:spPr/>
    </dgm:pt>
    <dgm:pt modelId="{BEE85503-56E1-410E-9530-B0F270354415}" type="pres">
      <dgm:prSet presAssocID="{88099ADD-9ACA-4119-81B2-13D4652E6820}" presName="rootComposite" presStyleCnt="0"/>
      <dgm:spPr/>
    </dgm:pt>
    <dgm:pt modelId="{01125966-7814-469A-946C-7215B10AF212}" type="pres">
      <dgm:prSet presAssocID="{88099ADD-9ACA-4119-81B2-13D4652E6820}" presName="rootText" presStyleLbl="node2" presStyleIdx="4" presStyleCnt="5">
        <dgm:presLayoutVars>
          <dgm:chPref val="3"/>
        </dgm:presLayoutVars>
      </dgm:prSet>
      <dgm:spPr/>
    </dgm:pt>
    <dgm:pt modelId="{C7DCC911-FFD9-4BFA-B6EB-5C445BE9FCE7}" type="pres">
      <dgm:prSet presAssocID="{88099ADD-9ACA-4119-81B2-13D4652E6820}" presName="rootConnector" presStyleLbl="node2" presStyleIdx="4" presStyleCnt="5"/>
      <dgm:spPr/>
    </dgm:pt>
    <dgm:pt modelId="{3051547D-1EDA-4F9B-A1EB-4AA3EE21992E}" type="pres">
      <dgm:prSet presAssocID="{88099ADD-9ACA-4119-81B2-13D4652E6820}" presName="hierChild4" presStyleCnt="0"/>
      <dgm:spPr/>
    </dgm:pt>
    <dgm:pt modelId="{CE15B8C4-CC2A-45F5-AFD5-7664C6A26ED8}" type="pres">
      <dgm:prSet presAssocID="{88099ADD-9ACA-4119-81B2-13D4652E6820}" presName="hierChild5" presStyleCnt="0"/>
      <dgm:spPr/>
    </dgm:pt>
    <dgm:pt modelId="{1DBC9B54-D6C4-4263-9C45-63E0678DAB8D}" type="pres">
      <dgm:prSet presAssocID="{410EB46A-0204-49FE-A955-95468DCCB6BA}" presName="hierChild3" presStyleCnt="0"/>
      <dgm:spPr/>
    </dgm:pt>
  </dgm:ptLst>
  <dgm:cxnLst>
    <dgm:cxn modelId="{A0F09B02-7508-4079-9924-5F84EA1CE052}" type="presOf" srcId="{41E05B28-E00B-4533-B88B-377E63A18C0A}" destId="{E48D22ED-BBB3-4AA0-9E49-A8F60AA61A0F}" srcOrd="0" destOrd="0" presId="urn:microsoft.com/office/officeart/2009/3/layout/HorizontalOrganizationChart"/>
    <dgm:cxn modelId="{66374E04-6322-400E-AF6A-16CB4D0BBC43}" type="presOf" srcId="{410EB46A-0204-49FE-A955-95468DCCB6BA}" destId="{5AC39D9F-1F29-48BC-9793-2BA5A40D306E}" srcOrd="1" destOrd="0" presId="urn:microsoft.com/office/officeart/2009/3/layout/HorizontalOrganizationChart"/>
    <dgm:cxn modelId="{77752106-5C79-4DC6-A20A-52055EAD3824}" type="presOf" srcId="{70032822-1D05-4AAE-993D-8AA2C5052142}" destId="{40510958-13D9-4BA6-8FD9-61AE9B275AF5}" srcOrd="0" destOrd="0" presId="urn:microsoft.com/office/officeart/2009/3/layout/HorizontalOrganizationChart"/>
    <dgm:cxn modelId="{E1E48C0E-2195-4438-B566-D24467C17662}" type="presOf" srcId="{92C12D9C-2446-48D1-ACEA-D7C0773BECEE}" destId="{944B8CCF-7965-46BD-8C00-2D8A22E07298}" srcOrd="0" destOrd="0" presId="urn:microsoft.com/office/officeart/2009/3/layout/HorizontalOrganizationChart"/>
    <dgm:cxn modelId="{E6308A1A-35BF-45FB-8D0B-DE307FED927A}" srcId="{C2E2A344-B196-4119-90F2-05D02664A705}" destId="{410EB46A-0204-49FE-A955-95468DCCB6BA}" srcOrd="0" destOrd="0" parTransId="{77CF36F9-BDE0-484A-99EB-67166A091320}" sibTransId="{DE8760FD-1F7D-4C32-8D84-60D8B7FE2A0F}"/>
    <dgm:cxn modelId="{5604334D-C2F2-4427-8FDF-CF9F98CE513C}" type="presOf" srcId="{FE6601E8-79F0-41B0-857D-F404ECAF9279}" destId="{E79F3F65-1309-4149-AD4B-30708FB52DE2}" srcOrd="0" destOrd="0" presId="urn:microsoft.com/office/officeart/2009/3/layout/HorizontalOrganizationChart"/>
    <dgm:cxn modelId="{2D70FF54-B7F9-451D-BF94-F91A801D05D4}" type="presOf" srcId="{78D70344-BFE7-426C-B4CB-C365E7A85D5F}" destId="{1F976CD5-56D9-4E2C-8447-9E43502885EC}" srcOrd="1" destOrd="0" presId="urn:microsoft.com/office/officeart/2009/3/layout/HorizontalOrganizationChart"/>
    <dgm:cxn modelId="{9DB62B70-C781-4AEB-A903-E482CF13FFE3}" srcId="{410EB46A-0204-49FE-A955-95468DCCB6BA}" destId="{92C12D9C-2446-48D1-ACEA-D7C0773BECEE}" srcOrd="3" destOrd="0" parTransId="{D4DB125F-E503-48BE-A5A2-CD341069E6DD}" sibTransId="{6F8BC0EB-31D2-45E5-8DB3-AE28E681C5D2}"/>
    <dgm:cxn modelId="{60F73185-8890-4BD7-821D-63A7F12E0129}" type="presOf" srcId="{41E05B28-E00B-4533-B88B-377E63A18C0A}" destId="{06CB711C-AFAF-48EB-B2C5-C24E9A937F5E}" srcOrd="1" destOrd="0" presId="urn:microsoft.com/office/officeart/2009/3/layout/HorizontalOrganizationChart"/>
    <dgm:cxn modelId="{1B132E86-BCAC-43D3-9AC5-0E203F02DB6A}" type="presOf" srcId="{88099ADD-9ACA-4119-81B2-13D4652E6820}" destId="{01125966-7814-469A-946C-7215B10AF212}" srcOrd="0" destOrd="0" presId="urn:microsoft.com/office/officeart/2009/3/layout/HorizontalOrganizationChart"/>
    <dgm:cxn modelId="{D61A6F8B-023D-4E8A-A682-D7F0D226108E}" type="presOf" srcId="{9FBC60D1-D08B-45B4-ADD4-47A24DF5B5D7}" destId="{805B7C84-C546-468C-B27A-4B52C4EA4F11}" srcOrd="0" destOrd="0" presId="urn:microsoft.com/office/officeart/2009/3/layout/HorizontalOrganizationChart"/>
    <dgm:cxn modelId="{9EABC98C-2715-4563-8353-E58646D74BED}" type="presOf" srcId="{78D70344-BFE7-426C-B4CB-C365E7A85D5F}" destId="{DC78A124-D5A7-40BC-8C42-089581A4CBED}" srcOrd="0" destOrd="0" presId="urn:microsoft.com/office/officeart/2009/3/layout/HorizontalOrganizationChart"/>
    <dgm:cxn modelId="{CC238C97-2A2D-4423-B3B5-174CD07C931C}" srcId="{410EB46A-0204-49FE-A955-95468DCCB6BA}" destId="{FE6601E8-79F0-41B0-857D-F404ECAF9279}" srcOrd="1" destOrd="0" parTransId="{70032822-1D05-4AAE-993D-8AA2C5052142}" sibTransId="{7CF3BB79-E3BC-438F-AAFF-852F45975050}"/>
    <dgm:cxn modelId="{0D1E9197-77F2-48CD-A468-268E84A761B4}" type="presOf" srcId="{FE6601E8-79F0-41B0-857D-F404ECAF9279}" destId="{FE3F0460-1333-4049-87CC-BD821968218C}" srcOrd="1" destOrd="0" presId="urn:microsoft.com/office/officeart/2009/3/layout/HorizontalOrganizationChart"/>
    <dgm:cxn modelId="{2F00199F-C9FE-4111-A58B-B25553F34331}" type="presOf" srcId="{C8691EB3-DD97-42E8-B889-7212B10F3DDD}" destId="{F3FA664B-6F57-4ABB-A4D8-C2DF1FC3B93C}" srcOrd="0" destOrd="0" presId="urn:microsoft.com/office/officeart/2009/3/layout/HorizontalOrganizationChart"/>
    <dgm:cxn modelId="{39624FA6-43D3-4554-AFCA-58A001FE06BB}" srcId="{410EB46A-0204-49FE-A955-95468DCCB6BA}" destId="{88099ADD-9ACA-4119-81B2-13D4652E6820}" srcOrd="4" destOrd="0" parTransId="{C8691EB3-DD97-42E8-B889-7212B10F3DDD}" sibTransId="{C0A4956B-CF0E-4FD3-BF73-C7695EECA13B}"/>
    <dgm:cxn modelId="{69A364AC-B902-4A07-8228-127063AE54B8}" srcId="{410EB46A-0204-49FE-A955-95468DCCB6BA}" destId="{41E05B28-E00B-4533-B88B-377E63A18C0A}" srcOrd="2" destOrd="0" parTransId="{141FB04E-5342-4441-B13D-8B87602A4D0C}" sibTransId="{FFC9BE04-626A-4C32-BEE0-8B90241A5D76}"/>
    <dgm:cxn modelId="{9A15CEBC-74C0-4AD9-AF41-ED4B0AC3BF34}" type="presOf" srcId="{D4DB125F-E503-48BE-A5A2-CD341069E6DD}" destId="{082D586F-1082-46AD-BBD9-CE012657623E}" srcOrd="0" destOrd="0" presId="urn:microsoft.com/office/officeart/2009/3/layout/HorizontalOrganizationChart"/>
    <dgm:cxn modelId="{71AD6CCB-5324-4A47-934A-F28E7BE868ED}" type="presOf" srcId="{C2E2A344-B196-4119-90F2-05D02664A705}" destId="{516BEC1D-7D2A-46E8-9666-94049E8A57DF}" srcOrd="0" destOrd="0" presId="urn:microsoft.com/office/officeart/2009/3/layout/HorizontalOrganizationChart"/>
    <dgm:cxn modelId="{CA3A26D9-C32D-4903-971A-689EC8A1DFD5}" type="presOf" srcId="{88099ADD-9ACA-4119-81B2-13D4652E6820}" destId="{C7DCC911-FFD9-4BFA-B6EB-5C445BE9FCE7}" srcOrd="1" destOrd="0" presId="urn:microsoft.com/office/officeart/2009/3/layout/HorizontalOrganizationChart"/>
    <dgm:cxn modelId="{F82BBBE4-10F8-48B8-AF64-44A3F3A9172E}" srcId="{410EB46A-0204-49FE-A955-95468DCCB6BA}" destId="{78D70344-BFE7-426C-B4CB-C365E7A85D5F}" srcOrd="0" destOrd="0" parTransId="{9FBC60D1-D08B-45B4-ADD4-47A24DF5B5D7}" sibTransId="{B2AAB7C1-8B28-4847-8C0E-F63C3FAAC1CF}"/>
    <dgm:cxn modelId="{62C699E6-43A7-4F51-B99F-A63149FEE513}" type="presOf" srcId="{141FB04E-5342-4441-B13D-8B87602A4D0C}" destId="{A1CF1186-C47C-4C6A-9151-03867A3C7D7B}" srcOrd="0" destOrd="0" presId="urn:microsoft.com/office/officeart/2009/3/layout/HorizontalOrganizationChart"/>
    <dgm:cxn modelId="{3559B1EE-2E8D-475F-98A6-1F435E5B11FB}" type="presOf" srcId="{92C12D9C-2446-48D1-ACEA-D7C0773BECEE}" destId="{DEC1BFFE-8BAF-4867-9496-CDF9019F172B}" srcOrd="1" destOrd="0" presId="urn:microsoft.com/office/officeart/2009/3/layout/HorizontalOrganizationChart"/>
    <dgm:cxn modelId="{DB6033F2-5F70-4FC7-9060-2409D20253B0}" type="presOf" srcId="{410EB46A-0204-49FE-A955-95468DCCB6BA}" destId="{0F4B69BA-5E05-4C8F-BE5F-E9C282844881}" srcOrd="0" destOrd="0" presId="urn:microsoft.com/office/officeart/2009/3/layout/HorizontalOrganizationChart"/>
    <dgm:cxn modelId="{30DD4A14-0A30-411B-85E0-890E72AA1E81}" type="presParOf" srcId="{516BEC1D-7D2A-46E8-9666-94049E8A57DF}" destId="{08053DE9-CE44-4B7E-89CD-D60651CF0958}" srcOrd="0" destOrd="0" presId="urn:microsoft.com/office/officeart/2009/3/layout/HorizontalOrganizationChart"/>
    <dgm:cxn modelId="{2E28FA70-50B7-46E0-A320-C1B1B2D05095}" type="presParOf" srcId="{08053DE9-CE44-4B7E-89CD-D60651CF0958}" destId="{0B2EFC26-9DD7-435B-AA63-45680DA7ACA1}" srcOrd="0" destOrd="0" presId="urn:microsoft.com/office/officeart/2009/3/layout/HorizontalOrganizationChart"/>
    <dgm:cxn modelId="{45B948E9-DF1C-4775-A032-B4D1D13BCD06}" type="presParOf" srcId="{0B2EFC26-9DD7-435B-AA63-45680DA7ACA1}" destId="{0F4B69BA-5E05-4C8F-BE5F-E9C282844881}" srcOrd="0" destOrd="0" presId="urn:microsoft.com/office/officeart/2009/3/layout/HorizontalOrganizationChart"/>
    <dgm:cxn modelId="{1B870F7C-F3A1-4B5C-A317-056BF5AA50CE}" type="presParOf" srcId="{0B2EFC26-9DD7-435B-AA63-45680DA7ACA1}" destId="{5AC39D9F-1F29-48BC-9793-2BA5A40D306E}" srcOrd="1" destOrd="0" presId="urn:microsoft.com/office/officeart/2009/3/layout/HorizontalOrganizationChart"/>
    <dgm:cxn modelId="{559B51F9-D720-4226-ABD4-B0CDD0662178}" type="presParOf" srcId="{08053DE9-CE44-4B7E-89CD-D60651CF0958}" destId="{07BFA6FA-E791-48DB-B71A-C3A3B2E95C9E}" srcOrd="1" destOrd="0" presId="urn:microsoft.com/office/officeart/2009/3/layout/HorizontalOrganizationChart"/>
    <dgm:cxn modelId="{76B89339-8675-4F69-8839-C9BB7669C639}" type="presParOf" srcId="{07BFA6FA-E791-48DB-B71A-C3A3B2E95C9E}" destId="{805B7C84-C546-468C-B27A-4B52C4EA4F11}" srcOrd="0" destOrd="0" presId="urn:microsoft.com/office/officeart/2009/3/layout/HorizontalOrganizationChart"/>
    <dgm:cxn modelId="{832A72FC-BA76-4E33-8367-AF328E2198D2}" type="presParOf" srcId="{07BFA6FA-E791-48DB-B71A-C3A3B2E95C9E}" destId="{2AE6B2A3-CB23-43FD-8ECC-6F8A5DDFA05C}" srcOrd="1" destOrd="0" presId="urn:microsoft.com/office/officeart/2009/3/layout/HorizontalOrganizationChart"/>
    <dgm:cxn modelId="{97014839-B966-4EC4-A00A-4EC7FD2E26B5}" type="presParOf" srcId="{2AE6B2A3-CB23-43FD-8ECC-6F8A5DDFA05C}" destId="{72A4FDFD-B9C8-424B-8D8C-AA235C410058}" srcOrd="0" destOrd="0" presId="urn:microsoft.com/office/officeart/2009/3/layout/HorizontalOrganizationChart"/>
    <dgm:cxn modelId="{65D2CB86-1785-4596-BBF6-AEFB45CE4FEF}" type="presParOf" srcId="{72A4FDFD-B9C8-424B-8D8C-AA235C410058}" destId="{DC78A124-D5A7-40BC-8C42-089581A4CBED}" srcOrd="0" destOrd="0" presId="urn:microsoft.com/office/officeart/2009/3/layout/HorizontalOrganizationChart"/>
    <dgm:cxn modelId="{DE8BF684-6E35-49FF-AA88-447BA3D0CF05}" type="presParOf" srcId="{72A4FDFD-B9C8-424B-8D8C-AA235C410058}" destId="{1F976CD5-56D9-4E2C-8447-9E43502885EC}" srcOrd="1" destOrd="0" presId="urn:microsoft.com/office/officeart/2009/3/layout/HorizontalOrganizationChart"/>
    <dgm:cxn modelId="{A69973DF-7EF1-4928-A6BD-8DAA517372EC}" type="presParOf" srcId="{2AE6B2A3-CB23-43FD-8ECC-6F8A5DDFA05C}" destId="{F00C7A88-1A92-4164-95BA-FCBB784D0987}" srcOrd="1" destOrd="0" presId="urn:microsoft.com/office/officeart/2009/3/layout/HorizontalOrganizationChart"/>
    <dgm:cxn modelId="{E369734F-913E-404D-8B09-CB1B9D7A52BE}" type="presParOf" srcId="{2AE6B2A3-CB23-43FD-8ECC-6F8A5DDFA05C}" destId="{A9B6B97C-18BE-41D6-808F-E4B4C3BFE70F}" srcOrd="2" destOrd="0" presId="urn:microsoft.com/office/officeart/2009/3/layout/HorizontalOrganizationChart"/>
    <dgm:cxn modelId="{8B64196D-4EED-4999-82A1-8D6E78E40013}" type="presParOf" srcId="{07BFA6FA-E791-48DB-B71A-C3A3B2E95C9E}" destId="{40510958-13D9-4BA6-8FD9-61AE9B275AF5}" srcOrd="2" destOrd="0" presId="urn:microsoft.com/office/officeart/2009/3/layout/HorizontalOrganizationChart"/>
    <dgm:cxn modelId="{57A86CA6-BEAE-47F0-931C-5F94A279A472}" type="presParOf" srcId="{07BFA6FA-E791-48DB-B71A-C3A3B2E95C9E}" destId="{1342284D-2FD4-4AD8-BFD1-1F7451A9DD93}" srcOrd="3" destOrd="0" presId="urn:microsoft.com/office/officeart/2009/3/layout/HorizontalOrganizationChart"/>
    <dgm:cxn modelId="{E74A20DD-6E4E-4E57-BAFE-92EC653D2144}" type="presParOf" srcId="{1342284D-2FD4-4AD8-BFD1-1F7451A9DD93}" destId="{1B11DD21-AA57-4C58-9C13-4A80B309EF43}" srcOrd="0" destOrd="0" presId="urn:microsoft.com/office/officeart/2009/3/layout/HorizontalOrganizationChart"/>
    <dgm:cxn modelId="{16980E29-0165-46E9-B064-54AF74EC4052}" type="presParOf" srcId="{1B11DD21-AA57-4C58-9C13-4A80B309EF43}" destId="{E79F3F65-1309-4149-AD4B-30708FB52DE2}" srcOrd="0" destOrd="0" presId="urn:microsoft.com/office/officeart/2009/3/layout/HorizontalOrganizationChart"/>
    <dgm:cxn modelId="{85196386-AC6E-4A8F-9615-4E6B0EDF267F}" type="presParOf" srcId="{1B11DD21-AA57-4C58-9C13-4A80B309EF43}" destId="{FE3F0460-1333-4049-87CC-BD821968218C}" srcOrd="1" destOrd="0" presId="urn:microsoft.com/office/officeart/2009/3/layout/HorizontalOrganizationChart"/>
    <dgm:cxn modelId="{75E5C2CA-1FCA-4119-B4D9-86719CDDD123}" type="presParOf" srcId="{1342284D-2FD4-4AD8-BFD1-1F7451A9DD93}" destId="{B18870FB-04B1-4AEB-9528-33CDFFEFD9ED}" srcOrd="1" destOrd="0" presId="urn:microsoft.com/office/officeart/2009/3/layout/HorizontalOrganizationChart"/>
    <dgm:cxn modelId="{FB141E4D-51F1-491B-94C4-CE79E827C25F}" type="presParOf" srcId="{1342284D-2FD4-4AD8-BFD1-1F7451A9DD93}" destId="{DB6978A1-197A-47C7-A7B4-59AB884E974F}" srcOrd="2" destOrd="0" presId="urn:microsoft.com/office/officeart/2009/3/layout/HorizontalOrganizationChart"/>
    <dgm:cxn modelId="{A51FEADF-18EA-4C0B-AC90-33795F243E31}" type="presParOf" srcId="{07BFA6FA-E791-48DB-B71A-C3A3B2E95C9E}" destId="{A1CF1186-C47C-4C6A-9151-03867A3C7D7B}" srcOrd="4" destOrd="0" presId="urn:microsoft.com/office/officeart/2009/3/layout/HorizontalOrganizationChart"/>
    <dgm:cxn modelId="{0082507A-1D49-4D42-B949-4F206231787C}" type="presParOf" srcId="{07BFA6FA-E791-48DB-B71A-C3A3B2E95C9E}" destId="{8A9216FE-783F-4C2B-A7A6-F2398B15E984}" srcOrd="5" destOrd="0" presId="urn:microsoft.com/office/officeart/2009/3/layout/HorizontalOrganizationChart"/>
    <dgm:cxn modelId="{4708A9F5-6ED7-40FD-B8C8-E3A5DA8D5960}" type="presParOf" srcId="{8A9216FE-783F-4C2B-A7A6-F2398B15E984}" destId="{8875109F-E94B-4544-B552-379A17D6C1F7}" srcOrd="0" destOrd="0" presId="urn:microsoft.com/office/officeart/2009/3/layout/HorizontalOrganizationChart"/>
    <dgm:cxn modelId="{CF0D556B-A8E7-4E37-990C-951D7E880B8F}" type="presParOf" srcId="{8875109F-E94B-4544-B552-379A17D6C1F7}" destId="{E48D22ED-BBB3-4AA0-9E49-A8F60AA61A0F}" srcOrd="0" destOrd="0" presId="urn:microsoft.com/office/officeart/2009/3/layout/HorizontalOrganizationChart"/>
    <dgm:cxn modelId="{DAF50ECF-5709-4C96-AEF8-67CBA4BC44C7}" type="presParOf" srcId="{8875109F-E94B-4544-B552-379A17D6C1F7}" destId="{06CB711C-AFAF-48EB-B2C5-C24E9A937F5E}" srcOrd="1" destOrd="0" presId="urn:microsoft.com/office/officeart/2009/3/layout/HorizontalOrganizationChart"/>
    <dgm:cxn modelId="{6B12953D-A912-4943-A11A-03D7105F1FB7}" type="presParOf" srcId="{8A9216FE-783F-4C2B-A7A6-F2398B15E984}" destId="{3B2AEB95-286E-4F86-A7CB-3F05C8AEC81C}" srcOrd="1" destOrd="0" presId="urn:microsoft.com/office/officeart/2009/3/layout/HorizontalOrganizationChart"/>
    <dgm:cxn modelId="{24A3E77A-84B7-4DEA-AD96-D11C50E2593B}" type="presParOf" srcId="{8A9216FE-783F-4C2B-A7A6-F2398B15E984}" destId="{835A3A60-0788-45C9-B517-458C0E9E127B}" srcOrd="2" destOrd="0" presId="urn:microsoft.com/office/officeart/2009/3/layout/HorizontalOrganizationChart"/>
    <dgm:cxn modelId="{6BB8064C-482C-4BD5-BA09-27A6AE9E0AB6}" type="presParOf" srcId="{07BFA6FA-E791-48DB-B71A-C3A3B2E95C9E}" destId="{082D586F-1082-46AD-BBD9-CE012657623E}" srcOrd="6" destOrd="0" presId="urn:microsoft.com/office/officeart/2009/3/layout/HorizontalOrganizationChart"/>
    <dgm:cxn modelId="{333584B8-5CA7-4284-AE1A-9F388772A44D}" type="presParOf" srcId="{07BFA6FA-E791-48DB-B71A-C3A3B2E95C9E}" destId="{2E96A4B3-1956-4FE9-AF45-AAFCCF45A0D9}" srcOrd="7" destOrd="0" presId="urn:microsoft.com/office/officeart/2009/3/layout/HorizontalOrganizationChart"/>
    <dgm:cxn modelId="{1F35530A-19B0-4159-A879-9ABC107EFE4B}" type="presParOf" srcId="{2E96A4B3-1956-4FE9-AF45-AAFCCF45A0D9}" destId="{22C11AA3-D639-407D-8A85-E69750E34D26}" srcOrd="0" destOrd="0" presId="urn:microsoft.com/office/officeart/2009/3/layout/HorizontalOrganizationChart"/>
    <dgm:cxn modelId="{8AED4367-BBBD-42C5-8A1D-2EB116A8A0A2}" type="presParOf" srcId="{22C11AA3-D639-407D-8A85-E69750E34D26}" destId="{944B8CCF-7965-46BD-8C00-2D8A22E07298}" srcOrd="0" destOrd="0" presId="urn:microsoft.com/office/officeart/2009/3/layout/HorizontalOrganizationChart"/>
    <dgm:cxn modelId="{9CB806B5-86EA-4688-A574-04AD401F881A}" type="presParOf" srcId="{22C11AA3-D639-407D-8A85-E69750E34D26}" destId="{DEC1BFFE-8BAF-4867-9496-CDF9019F172B}" srcOrd="1" destOrd="0" presId="urn:microsoft.com/office/officeart/2009/3/layout/HorizontalOrganizationChart"/>
    <dgm:cxn modelId="{0134C98C-B7C6-41DE-AB43-C846B8E9A194}" type="presParOf" srcId="{2E96A4B3-1956-4FE9-AF45-AAFCCF45A0D9}" destId="{070E9D43-710F-4C50-B768-0B85664A3B36}" srcOrd="1" destOrd="0" presId="urn:microsoft.com/office/officeart/2009/3/layout/HorizontalOrganizationChart"/>
    <dgm:cxn modelId="{C4A9774A-4496-44AA-9059-4C24E84285E5}" type="presParOf" srcId="{2E96A4B3-1956-4FE9-AF45-AAFCCF45A0D9}" destId="{4D42EF93-1964-4CB7-8A46-C55A53BC8BAA}" srcOrd="2" destOrd="0" presId="urn:microsoft.com/office/officeart/2009/3/layout/HorizontalOrganizationChart"/>
    <dgm:cxn modelId="{C67ABCC5-9097-4202-A029-7BBA2D7038D3}" type="presParOf" srcId="{07BFA6FA-E791-48DB-B71A-C3A3B2E95C9E}" destId="{F3FA664B-6F57-4ABB-A4D8-C2DF1FC3B93C}" srcOrd="8" destOrd="0" presId="urn:microsoft.com/office/officeart/2009/3/layout/HorizontalOrganizationChart"/>
    <dgm:cxn modelId="{7E8FD9AB-3DCA-4423-98C3-3F921B8226D8}" type="presParOf" srcId="{07BFA6FA-E791-48DB-B71A-C3A3B2E95C9E}" destId="{05CB6219-C284-4A75-A13E-BC6D909860F9}" srcOrd="9" destOrd="0" presId="urn:microsoft.com/office/officeart/2009/3/layout/HorizontalOrganizationChart"/>
    <dgm:cxn modelId="{CA4049AA-E946-44B2-A36E-D66FE2681D0E}" type="presParOf" srcId="{05CB6219-C284-4A75-A13E-BC6D909860F9}" destId="{BEE85503-56E1-410E-9530-B0F270354415}" srcOrd="0" destOrd="0" presId="urn:microsoft.com/office/officeart/2009/3/layout/HorizontalOrganizationChart"/>
    <dgm:cxn modelId="{61982423-E4C3-41AF-9DF3-7B5447D72BBD}" type="presParOf" srcId="{BEE85503-56E1-410E-9530-B0F270354415}" destId="{01125966-7814-469A-946C-7215B10AF212}" srcOrd="0" destOrd="0" presId="urn:microsoft.com/office/officeart/2009/3/layout/HorizontalOrganizationChart"/>
    <dgm:cxn modelId="{CAE6A22C-C468-4237-BE08-A12448928F2A}" type="presParOf" srcId="{BEE85503-56E1-410E-9530-B0F270354415}" destId="{C7DCC911-FFD9-4BFA-B6EB-5C445BE9FCE7}" srcOrd="1" destOrd="0" presId="urn:microsoft.com/office/officeart/2009/3/layout/HorizontalOrganizationChart"/>
    <dgm:cxn modelId="{164C27EB-F484-404C-92CA-D6344CAFDC99}" type="presParOf" srcId="{05CB6219-C284-4A75-A13E-BC6D909860F9}" destId="{3051547D-1EDA-4F9B-A1EB-4AA3EE21992E}" srcOrd="1" destOrd="0" presId="urn:microsoft.com/office/officeart/2009/3/layout/HorizontalOrganizationChart"/>
    <dgm:cxn modelId="{1A5FFD83-581D-40C0-9DEB-92FDEDDF6D2F}" type="presParOf" srcId="{05CB6219-C284-4A75-A13E-BC6D909860F9}" destId="{CE15B8C4-CC2A-45F5-AFD5-7664C6A26ED8}" srcOrd="2" destOrd="0" presId="urn:microsoft.com/office/officeart/2009/3/layout/HorizontalOrganizationChart"/>
    <dgm:cxn modelId="{F1056189-2FD2-414A-9917-25B4409A73D8}" type="presParOf" srcId="{08053DE9-CE44-4B7E-89CD-D60651CF0958}" destId="{1DBC9B54-D6C4-4263-9C45-63E0678DAB8D}" srcOrd="2" destOrd="0" presId="urn:microsoft.com/office/officeart/2009/3/layout/Horizontal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3D0C74-029E-4B41-8048-DD35275A59B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3FABCF0-7A9A-4853-AE57-CEE93395E5C3}">
      <dgm:prSet phldrT="[Texte]"/>
      <dgm:spPr/>
      <dgm:t>
        <a:bodyPr/>
        <a:lstStyle/>
        <a:p>
          <a:pPr algn="ctr"/>
          <a:r>
            <a:rPr lang="fr-FR" dirty="0"/>
            <a:t>1° Les salaires minima hiérarchiques </a:t>
          </a:r>
        </a:p>
      </dgm:t>
    </dgm:pt>
    <dgm:pt modelId="{A494F9CF-7C0F-4DB9-9FD7-697F07E456EE}" type="parTrans" cxnId="{5B12BE5C-F2B2-436C-A3D1-D6B27EB71815}">
      <dgm:prSet/>
      <dgm:spPr/>
      <dgm:t>
        <a:bodyPr/>
        <a:lstStyle/>
        <a:p>
          <a:pPr algn="ctr"/>
          <a:endParaRPr lang="fr-FR"/>
        </a:p>
      </dgm:t>
    </dgm:pt>
    <dgm:pt modelId="{0A308F48-6468-43AC-B481-A17C85EB451E}" type="sibTrans" cxnId="{5B12BE5C-F2B2-436C-A3D1-D6B27EB71815}">
      <dgm:prSet/>
      <dgm:spPr/>
      <dgm:t>
        <a:bodyPr/>
        <a:lstStyle/>
        <a:p>
          <a:pPr algn="ctr"/>
          <a:endParaRPr lang="fr-FR"/>
        </a:p>
      </dgm:t>
    </dgm:pt>
    <dgm:pt modelId="{AF606CDF-1BAC-4109-A201-87CDFF5DA505}">
      <dgm:prSet phldrT="[Texte]"/>
      <dgm:spPr/>
      <dgm:t>
        <a:bodyPr/>
        <a:lstStyle/>
        <a:p>
          <a:pPr algn="ctr"/>
          <a:r>
            <a:rPr lang="fr-FR" dirty="0"/>
            <a:t>2° Les classifications ;</a:t>
          </a:r>
        </a:p>
      </dgm:t>
    </dgm:pt>
    <dgm:pt modelId="{D80576B0-0A8C-429C-AA95-C26854696298}" type="parTrans" cxnId="{657A7878-9313-4E30-90E1-E335D0FCF456}">
      <dgm:prSet/>
      <dgm:spPr/>
      <dgm:t>
        <a:bodyPr/>
        <a:lstStyle/>
        <a:p>
          <a:pPr algn="ctr"/>
          <a:endParaRPr lang="fr-FR"/>
        </a:p>
      </dgm:t>
    </dgm:pt>
    <dgm:pt modelId="{DB621A16-8D03-4628-B0C1-C67DBF94FCFD}" type="sibTrans" cxnId="{657A7878-9313-4E30-90E1-E335D0FCF456}">
      <dgm:prSet/>
      <dgm:spPr/>
      <dgm:t>
        <a:bodyPr/>
        <a:lstStyle/>
        <a:p>
          <a:pPr algn="ctr"/>
          <a:endParaRPr lang="fr-FR"/>
        </a:p>
      </dgm:t>
    </dgm:pt>
    <dgm:pt modelId="{14F6663D-0436-4948-83B9-0102EA26B0F8}">
      <dgm:prSet phldrT="[Texte]"/>
      <dgm:spPr/>
      <dgm:t>
        <a:bodyPr/>
        <a:lstStyle/>
        <a:p>
          <a:pPr algn="ctr"/>
          <a:r>
            <a:rPr lang="fr-FR" dirty="0"/>
            <a:t>5° Les garanties collectives PSC</a:t>
          </a:r>
        </a:p>
      </dgm:t>
    </dgm:pt>
    <dgm:pt modelId="{71218A47-3368-46AF-AAB7-068091365629}" type="parTrans" cxnId="{F4EE187F-BDE6-40AB-BF55-D81627CA7474}">
      <dgm:prSet/>
      <dgm:spPr/>
      <dgm:t>
        <a:bodyPr/>
        <a:lstStyle/>
        <a:p>
          <a:pPr algn="ctr"/>
          <a:endParaRPr lang="fr-FR"/>
        </a:p>
      </dgm:t>
    </dgm:pt>
    <dgm:pt modelId="{DFCB57EF-C6A1-49FC-BBBD-7DAEC02A0DC3}" type="sibTrans" cxnId="{F4EE187F-BDE6-40AB-BF55-D81627CA7474}">
      <dgm:prSet/>
      <dgm:spPr/>
      <dgm:t>
        <a:bodyPr/>
        <a:lstStyle/>
        <a:p>
          <a:pPr algn="ctr"/>
          <a:endParaRPr lang="fr-FR"/>
        </a:p>
      </dgm:t>
    </dgm:pt>
    <dgm:pt modelId="{6CD3C96C-7EAF-4F93-9E71-91E2BE75831A}">
      <dgm:prSet phldrT="[Texte]"/>
      <dgm:spPr/>
      <dgm:t>
        <a:bodyPr/>
        <a:lstStyle/>
        <a:p>
          <a:pPr algn="ctr"/>
          <a:r>
            <a:rPr lang="fr-FR" dirty="0"/>
            <a:t>6° Durée du travail (temps partiel, travail de nuit, heures complémentaires etc.)</a:t>
          </a:r>
        </a:p>
      </dgm:t>
    </dgm:pt>
    <dgm:pt modelId="{7B2DA061-043C-429D-A439-90311D136FC9}" type="parTrans" cxnId="{DAC4AD93-CE29-456B-9BB2-CB708F28102C}">
      <dgm:prSet/>
      <dgm:spPr/>
      <dgm:t>
        <a:bodyPr/>
        <a:lstStyle/>
        <a:p>
          <a:pPr algn="ctr"/>
          <a:endParaRPr lang="fr-FR"/>
        </a:p>
      </dgm:t>
    </dgm:pt>
    <dgm:pt modelId="{AB1F418C-B8F5-4E41-AEBA-79B03871C0AB}" type="sibTrans" cxnId="{DAC4AD93-CE29-456B-9BB2-CB708F28102C}">
      <dgm:prSet/>
      <dgm:spPr/>
      <dgm:t>
        <a:bodyPr/>
        <a:lstStyle/>
        <a:p>
          <a:pPr algn="ctr"/>
          <a:endParaRPr lang="fr-FR"/>
        </a:p>
      </dgm:t>
    </dgm:pt>
    <dgm:pt modelId="{F1E83A64-BE0E-4D72-B125-80C1C4AFF150}">
      <dgm:prSet phldrT="[Texte]"/>
      <dgm:spPr/>
      <dgm:t>
        <a:bodyPr/>
        <a:lstStyle/>
        <a:p>
          <a:pPr algn="ctr"/>
          <a:r>
            <a:rPr lang="fr-FR" dirty="0"/>
            <a:t>4° La mutualisation des fonds de la formation professionnelle </a:t>
          </a:r>
        </a:p>
      </dgm:t>
    </dgm:pt>
    <dgm:pt modelId="{412F3A42-EE26-4D82-8BEE-BCB4D9C2A6CC}" type="parTrans" cxnId="{951F48BB-79F5-4E91-B483-BDA2D255D98B}">
      <dgm:prSet/>
      <dgm:spPr/>
      <dgm:t>
        <a:bodyPr/>
        <a:lstStyle/>
        <a:p>
          <a:pPr algn="ctr"/>
          <a:endParaRPr lang="fr-FR"/>
        </a:p>
      </dgm:t>
    </dgm:pt>
    <dgm:pt modelId="{015F1C26-F9B6-4010-8850-E00C0FF3694F}" type="sibTrans" cxnId="{951F48BB-79F5-4E91-B483-BDA2D255D98B}">
      <dgm:prSet/>
      <dgm:spPr/>
      <dgm:t>
        <a:bodyPr/>
        <a:lstStyle/>
        <a:p>
          <a:pPr algn="ctr"/>
          <a:endParaRPr lang="fr-FR"/>
        </a:p>
      </dgm:t>
    </dgm:pt>
    <dgm:pt modelId="{464C7B92-33D5-439C-B6B6-F7261A9A345F}">
      <dgm:prSet phldrT="[Texte]"/>
      <dgm:spPr/>
      <dgm:t>
        <a:bodyPr/>
        <a:lstStyle/>
        <a:p>
          <a:pPr algn="ctr"/>
          <a:r>
            <a:rPr lang="fr-FR"/>
            <a:t>3</a:t>
          </a:r>
          <a:r>
            <a:rPr lang="fr-FR" dirty="0"/>
            <a:t>° La mutualisation des fonds de financement du paritarisme</a:t>
          </a:r>
        </a:p>
      </dgm:t>
    </dgm:pt>
    <dgm:pt modelId="{55D9CDFD-A577-4A6E-9688-4F0C6E1B6759}" type="parTrans" cxnId="{9FAB39C6-10AD-49DF-9133-0B74BF984079}">
      <dgm:prSet/>
      <dgm:spPr/>
      <dgm:t>
        <a:bodyPr/>
        <a:lstStyle/>
        <a:p>
          <a:pPr algn="ctr"/>
          <a:endParaRPr lang="fr-FR"/>
        </a:p>
      </dgm:t>
    </dgm:pt>
    <dgm:pt modelId="{630935A3-7A53-451F-9CFC-08921A51F854}" type="sibTrans" cxnId="{9FAB39C6-10AD-49DF-9133-0B74BF984079}">
      <dgm:prSet/>
      <dgm:spPr/>
      <dgm:t>
        <a:bodyPr/>
        <a:lstStyle/>
        <a:p>
          <a:pPr algn="ctr"/>
          <a:endParaRPr lang="fr-FR"/>
        </a:p>
      </dgm:t>
    </dgm:pt>
    <dgm:pt modelId="{8C6DE434-8F20-4548-8DA7-BEB79021D29F}">
      <dgm:prSet phldrT="[Texte]"/>
      <dgm:spPr/>
      <dgm:t>
        <a:bodyPr/>
        <a:lstStyle/>
        <a:p>
          <a:pPr algn="ctr"/>
          <a:r>
            <a:rPr lang="fr-FR" dirty="0"/>
            <a:t>7° CDD (renouvellement etc.) et Intérim</a:t>
          </a:r>
        </a:p>
      </dgm:t>
    </dgm:pt>
    <dgm:pt modelId="{6CA4AC4D-4238-41CE-B663-EDA668C276D4}" type="parTrans" cxnId="{E4B57CBC-A2E9-42A0-B6B1-A832D877CA45}">
      <dgm:prSet/>
      <dgm:spPr/>
      <dgm:t>
        <a:bodyPr/>
        <a:lstStyle/>
        <a:p>
          <a:pPr algn="ctr"/>
          <a:endParaRPr lang="fr-FR"/>
        </a:p>
      </dgm:t>
    </dgm:pt>
    <dgm:pt modelId="{A98807B1-FB13-470E-A237-36A9179F37A7}" type="sibTrans" cxnId="{E4B57CBC-A2E9-42A0-B6B1-A832D877CA45}">
      <dgm:prSet/>
      <dgm:spPr/>
      <dgm:t>
        <a:bodyPr/>
        <a:lstStyle/>
        <a:p>
          <a:pPr algn="ctr"/>
          <a:endParaRPr lang="fr-FR"/>
        </a:p>
      </dgm:t>
    </dgm:pt>
    <dgm:pt modelId="{8DE1B20B-40C3-44C3-BEAB-E925CFF14FC1}">
      <dgm:prSet phldrT="[Texte]"/>
      <dgm:spPr/>
      <dgm:t>
        <a:bodyPr/>
        <a:lstStyle/>
        <a:p>
          <a:pPr algn="ctr"/>
          <a:r>
            <a:rPr lang="fr-FR" dirty="0"/>
            <a:t>8° CDI d’opération</a:t>
          </a:r>
        </a:p>
      </dgm:t>
    </dgm:pt>
    <dgm:pt modelId="{79A362A6-F551-452D-AABC-7C75B3241552}" type="parTrans" cxnId="{EC5F25E5-B392-4683-BAB7-5D91110DA5C1}">
      <dgm:prSet/>
      <dgm:spPr/>
      <dgm:t>
        <a:bodyPr/>
        <a:lstStyle/>
        <a:p>
          <a:pPr algn="ctr"/>
          <a:endParaRPr lang="fr-FR"/>
        </a:p>
      </dgm:t>
    </dgm:pt>
    <dgm:pt modelId="{5B5BD0B5-541D-4B7F-81D8-961E7D53E334}" type="sibTrans" cxnId="{EC5F25E5-B392-4683-BAB7-5D91110DA5C1}">
      <dgm:prSet/>
      <dgm:spPr/>
      <dgm:t>
        <a:bodyPr/>
        <a:lstStyle/>
        <a:p>
          <a:pPr algn="ctr"/>
          <a:endParaRPr lang="fr-FR"/>
        </a:p>
      </dgm:t>
    </dgm:pt>
    <dgm:pt modelId="{AC6809C6-CBF4-4932-B3AC-DF6977C37422}">
      <dgm:prSet phldrT="[Texte]"/>
      <dgm:spPr/>
      <dgm:t>
        <a:bodyPr/>
        <a:lstStyle/>
        <a:p>
          <a:pPr algn="ctr"/>
          <a:r>
            <a:rPr lang="fr-FR" dirty="0"/>
            <a:t>9° L'égalité professionnelle entre les femmes et les hommes</a:t>
          </a:r>
        </a:p>
      </dgm:t>
    </dgm:pt>
    <dgm:pt modelId="{B8EA660E-A83E-4D1B-91D2-76434E5B015E}" type="parTrans" cxnId="{C7E2FB57-4299-4A96-8969-54330725B9F8}">
      <dgm:prSet/>
      <dgm:spPr/>
      <dgm:t>
        <a:bodyPr/>
        <a:lstStyle/>
        <a:p>
          <a:pPr algn="ctr"/>
          <a:endParaRPr lang="fr-FR"/>
        </a:p>
      </dgm:t>
    </dgm:pt>
    <dgm:pt modelId="{D0D1517C-2402-4945-935E-AC595168FE48}" type="sibTrans" cxnId="{C7E2FB57-4299-4A96-8969-54330725B9F8}">
      <dgm:prSet/>
      <dgm:spPr/>
      <dgm:t>
        <a:bodyPr/>
        <a:lstStyle/>
        <a:p>
          <a:pPr algn="ctr"/>
          <a:endParaRPr lang="fr-FR"/>
        </a:p>
      </dgm:t>
    </dgm:pt>
    <dgm:pt modelId="{9F01B640-0305-43C5-A217-03D43C33B03F}">
      <dgm:prSet phldrT="[Texte]"/>
      <dgm:spPr/>
      <dgm:t>
        <a:bodyPr/>
        <a:lstStyle/>
        <a:p>
          <a:pPr algn="ctr"/>
          <a:r>
            <a:rPr lang="fr-FR"/>
            <a:t>10° Les conditions et les durées de renouvellement de la période d'essai </a:t>
          </a:r>
          <a:endParaRPr lang="fr-FR" dirty="0"/>
        </a:p>
      </dgm:t>
    </dgm:pt>
    <dgm:pt modelId="{ECEC9799-5E81-4968-9931-EA5960A8BB13}" type="parTrans" cxnId="{A162CB58-9901-4B30-B241-206596523767}">
      <dgm:prSet/>
      <dgm:spPr/>
      <dgm:t>
        <a:bodyPr/>
        <a:lstStyle/>
        <a:p>
          <a:pPr algn="ctr"/>
          <a:endParaRPr lang="fr-FR"/>
        </a:p>
      </dgm:t>
    </dgm:pt>
    <dgm:pt modelId="{B3B0C5D0-3788-47EB-BB13-3853F8F9ECDC}" type="sibTrans" cxnId="{A162CB58-9901-4B30-B241-206596523767}">
      <dgm:prSet/>
      <dgm:spPr/>
      <dgm:t>
        <a:bodyPr/>
        <a:lstStyle/>
        <a:p>
          <a:pPr algn="ctr"/>
          <a:endParaRPr lang="fr-FR"/>
        </a:p>
      </dgm:t>
    </dgm:pt>
    <dgm:pt modelId="{23674261-A5C0-4CBF-97E0-4C7ACA4E8DDF}">
      <dgm:prSet phldrT="[Texte]"/>
      <dgm:spPr/>
      <dgm:t>
        <a:bodyPr/>
        <a:lstStyle/>
        <a:p>
          <a:pPr algn="ctr"/>
          <a:r>
            <a:rPr lang="fr-FR" dirty="0"/>
            <a:t>11° transfert de contrat - L. 1224-1 conventionnel</a:t>
          </a:r>
        </a:p>
      </dgm:t>
    </dgm:pt>
    <dgm:pt modelId="{BF8C7712-F5F6-4C73-8F9C-ACBC5E34D8CF}" type="parTrans" cxnId="{5070A446-6B13-439A-ABC2-6ACF4D256A56}">
      <dgm:prSet/>
      <dgm:spPr/>
      <dgm:t>
        <a:bodyPr/>
        <a:lstStyle/>
        <a:p>
          <a:pPr algn="ctr"/>
          <a:endParaRPr lang="fr-FR"/>
        </a:p>
      </dgm:t>
    </dgm:pt>
    <dgm:pt modelId="{2B698058-181F-4CC3-A98F-50F574456709}" type="sibTrans" cxnId="{5070A446-6B13-439A-ABC2-6ACF4D256A56}">
      <dgm:prSet/>
      <dgm:spPr/>
      <dgm:t>
        <a:bodyPr/>
        <a:lstStyle/>
        <a:p>
          <a:pPr algn="ctr"/>
          <a:endParaRPr lang="fr-FR"/>
        </a:p>
      </dgm:t>
    </dgm:pt>
    <dgm:pt modelId="{432C385A-36B3-4C68-989C-8631EC6E0F1D}">
      <dgm:prSet phldrT="[Texte]"/>
      <dgm:spPr/>
      <dgm:t>
        <a:bodyPr/>
        <a:lstStyle/>
        <a:p>
          <a:pPr algn="ctr"/>
          <a:r>
            <a:rPr lang="fr-FR" dirty="0"/>
            <a:t>12° Mise à disposition intérimaire</a:t>
          </a:r>
        </a:p>
      </dgm:t>
    </dgm:pt>
    <dgm:pt modelId="{2319D328-944F-4933-9EED-D672C9BFE0B8}" type="parTrans" cxnId="{37D5425C-B2CE-4A66-A66C-079941947934}">
      <dgm:prSet/>
      <dgm:spPr/>
      <dgm:t>
        <a:bodyPr/>
        <a:lstStyle/>
        <a:p>
          <a:pPr algn="ctr"/>
          <a:endParaRPr lang="fr-FR"/>
        </a:p>
      </dgm:t>
    </dgm:pt>
    <dgm:pt modelId="{004A8B30-1768-4D7E-8843-5912732A3C0C}" type="sibTrans" cxnId="{37D5425C-B2CE-4A66-A66C-079941947934}">
      <dgm:prSet/>
      <dgm:spPr/>
      <dgm:t>
        <a:bodyPr/>
        <a:lstStyle/>
        <a:p>
          <a:pPr algn="ctr"/>
          <a:endParaRPr lang="fr-FR"/>
        </a:p>
      </dgm:t>
    </dgm:pt>
    <dgm:pt modelId="{A2465A7F-6F9B-45CF-B4EF-B2F239E880AA}">
      <dgm:prSet phldrT="[Texte]"/>
      <dgm:spPr/>
      <dgm:t>
        <a:bodyPr/>
        <a:lstStyle/>
        <a:p>
          <a:pPr algn="ctr"/>
          <a:r>
            <a:rPr lang="fr-FR" dirty="0"/>
            <a:t>13° rémunération salarié porté </a:t>
          </a:r>
        </a:p>
      </dgm:t>
    </dgm:pt>
    <dgm:pt modelId="{34A25ECC-12B2-4235-820A-AB148710EB68}" type="parTrans" cxnId="{ECECD0CB-28FD-44E6-AD4D-A8F5FB331266}">
      <dgm:prSet/>
      <dgm:spPr/>
      <dgm:t>
        <a:bodyPr/>
        <a:lstStyle/>
        <a:p>
          <a:pPr algn="ctr"/>
          <a:endParaRPr lang="fr-FR"/>
        </a:p>
      </dgm:t>
    </dgm:pt>
    <dgm:pt modelId="{857A9047-26FB-4A32-91DF-1A5854DBB080}" type="sibTrans" cxnId="{ECECD0CB-28FD-44E6-AD4D-A8F5FB331266}">
      <dgm:prSet/>
      <dgm:spPr/>
      <dgm:t>
        <a:bodyPr/>
        <a:lstStyle/>
        <a:p>
          <a:pPr algn="ctr"/>
          <a:endParaRPr lang="fr-FR"/>
        </a:p>
      </dgm:t>
    </dgm:pt>
    <dgm:pt modelId="{CF1C8EE8-3BAF-4B27-B1CF-654BF7023A40}" type="pres">
      <dgm:prSet presAssocID="{623D0C74-029E-4B41-8048-DD35275A59B8}" presName="diagram" presStyleCnt="0">
        <dgm:presLayoutVars>
          <dgm:dir/>
          <dgm:resizeHandles val="exact"/>
        </dgm:presLayoutVars>
      </dgm:prSet>
      <dgm:spPr/>
    </dgm:pt>
    <dgm:pt modelId="{E4B3EF9A-6D47-4EF1-B9E6-A42F5F573C8F}" type="pres">
      <dgm:prSet presAssocID="{13FABCF0-7A9A-4853-AE57-CEE93395E5C3}" presName="node" presStyleLbl="node1" presStyleIdx="0" presStyleCnt="13">
        <dgm:presLayoutVars>
          <dgm:bulletEnabled val="1"/>
        </dgm:presLayoutVars>
      </dgm:prSet>
      <dgm:spPr/>
    </dgm:pt>
    <dgm:pt modelId="{DAE850BF-90B6-45F5-97BE-41CF1F2CA2F9}" type="pres">
      <dgm:prSet presAssocID="{0A308F48-6468-43AC-B481-A17C85EB451E}" presName="sibTrans" presStyleCnt="0"/>
      <dgm:spPr/>
    </dgm:pt>
    <dgm:pt modelId="{C1617C47-8FA8-4837-A5AE-147749562534}" type="pres">
      <dgm:prSet presAssocID="{AF606CDF-1BAC-4109-A201-87CDFF5DA505}" presName="node" presStyleLbl="node1" presStyleIdx="1" presStyleCnt="13">
        <dgm:presLayoutVars>
          <dgm:bulletEnabled val="1"/>
        </dgm:presLayoutVars>
      </dgm:prSet>
      <dgm:spPr/>
    </dgm:pt>
    <dgm:pt modelId="{459DEC8F-C59D-4D75-8D8F-2EB7190E220C}" type="pres">
      <dgm:prSet presAssocID="{DB621A16-8D03-4628-B0C1-C67DBF94FCFD}" presName="sibTrans" presStyleCnt="0"/>
      <dgm:spPr/>
    </dgm:pt>
    <dgm:pt modelId="{84632965-6DC2-401E-A117-09E561F0A1B2}" type="pres">
      <dgm:prSet presAssocID="{464C7B92-33D5-439C-B6B6-F7261A9A345F}" presName="node" presStyleLbl="node1" presStyleIdx="2" presStyleCnt="13">
        <dgm:presLayoutVars>
          <dgm:bulletEnabled val="1"/>
        </dgm:presLayoutVars>
      </dgm:prSet>
      <dgm:spPr/>
    </dgm:pt>
    <dgm:pt modelId="{26826F55-18CB-47B3-8F00-D8341188727C}" type="pres">
      <dgm:prSet presAssocID="{630935A3-7A53-451F-9CFC-08921A51F854}" presName="sibTrans" presStyleCnt="0"/>
      <dgm:spPr/>
    </dgm:pt>
    <dgm:pt modelId="{A46D5578-7DC3-4BCF-A839-A71D633D5261}" type="pres">
      <dgm:prSet presAssocID="{F1E83A64-BE0E-4D72-B125-80C1C4AFF150}" presName="node" presStyleLbl="node1" presStyleIdx="3" presStyleCnt="13">
        <dgm:presLayoutVars>
          <dgm:bulletEnabled val="1"/>
        </dgm:presLayoutVars>
      </dgm:prSet>
      <dgm:spPr/>
    </dgm:pt>
    <dgm:pt modelId="{27601392-B1E8-4BA8-9EF6-7524921CA02B}" type="pres">
      <dgm:prSet presAssocID="{015F1C26-F9B6-4010-8850-E00C0FF3694F}" presName="sibTrans" presStyleCnt="0"/>
      <dgm:spPr/>
    </dgm:pt>
    <dgm:pt modelId="{ADB6CB06-6853-4D51-9023-D6975BB2665B}" type="pres">
      <dgm:prSet presAssocID="{14F6663D-0436-4948-83B9-0102EA26B0F8}" presName="node" presStyleLbl="node1" presStyleIdx="4" presStyleCnt="13">
        <dgm:presLayoutVars>
          <dgm:bulletEnabled val="1"/>
        </dgm:presLayoutVars>
      </dgm:prSet>
      <dgm:spPr/>
    </dgm:pt>
    <dgm:pt modelId="{F313E885-6D37-45E2-9894-9D151641820E}" type="pres">
      <dgm:prSet presAssocID="{DFCB57EF-C6A1-49FC-BBBD-7DAEC02A0DC3}" presName="sibTrans" presStyleCnt="0"/>
      <dgm:spPr/>
    </dgm:pt>
    <dgm:pt modelId="{9AEFC497-C48A-491F-9488-CEF3F11D51A5}" type="pres">
      <dgm:prSet presAssocID="{6CD3C96C-7EAF-4F93-9E71-91E2BE75831A}" presName="node" presStyleLbl="node1" presStyleIdx="5" presStyleCnt="13">
        <dgm:presLayoutVars>
          <dgm:bulletEnabled val="1"/>
        </dgm:presLayoutVars>
      </dgm:prSet>
      <dgm:spPr/>
    </dgm:pt>
    <dgm:pt modelId="{A0083915-C16C-4A80-A66B-E360C49D199F}" type="pres">
      <dgm:prSet presAssocID="{AB1F418C-B8F5-4E41-AEBA-79B03871C0AB}" presName="sibTrans" presStyleCnt="0"/>
      <dgm:spPr/>
    </dgm:pt>
    <dgm:pt modelId="{E77EDC23-1BAA-42E3-911A-94F82CA167A7}" type="pres">
      <dgm:prSet presAssocID="{8C6DE434-8F20-4548-8DA7-BEB79021D29F}" presName="node" presStyleLbl="node1" presStyleIdx="6" presStyleCnt="13">
        <dgm:presLayoutVars>
          <dgm:bulletEnabled val="1"/>
        </dgm:presLayoutVars>
      </dgm:prSet>
      <dgm:spPr/>
    </dgm:pt>
    <dgm:pt modelId="{28A6CA2F-BF3B-48B7-AF77-6AC193C10006}" type="pres">
      <dgm:prSet presAssocID="{A98807B1-FB13-470E-A237-36A9179F37A7}" presName="sibTrans" presStyleCnt="0"/>
      <dgm:spPr/>
    </dgm:pt>
    <dgm:pt modelId="{1A9E255C-631E-409A-9488-3C0810133185}" type="pres">
      <dgm:prSet presAssocID="{8DE1B20B-40C3-44C3-BEAB-E925CFF14FC1}" presName="node" presStyleLbl="node1" presStyleIdx="7" presStyleCnt="13">
        <dgm:presLayoutVars>
          <dgm:bulletEnabled val="1"/>
        </dgm:presLayoutVars>
      </dgm:prSet>
      <dgm:spPr/>
    </dgm:pt>
    <dgm:pt modelId="{950FEFD3-257F-4812-959D-7B805D1A359F}" type="pres">
      <dgm:prSet presAssocID="{5B5BD0B5-541D-4B7F-81D8-961E7D53E334}" presName="sibTrans" presStyleCnt="0"/>
      <dgm:spPr/>
    </dgm:pt>
    <dgm:pt modelId="{437E73FB-C761-452A-A2D5-67C793E445D6}" type="pres">
      <dgm:prSet presAssocID="{AC6809C6-CBF4-4932-B3AC-DF6977C37422}" presName="node" presStyleLbl="node1" presStyleIdx="8" presStyleCnt="13">
        <dgm:presLayoutVars>
          <dgm:bulletEnabled val="1"/>
        </dgm:presLayoutVars>
      </dgm:prSet>
      <dgm:spPr/>
    </dgm:pt>
    <dgm:pt modelId="{7CA992EA-ADEA-412A-AB8C-0FBC2B8936DB}" type="pres">
      <dgm:prSet presAssocID="{D0D1517C-2402-4945-935E-AC595168FE48}" presName="sibTrans" presStyleCnt="0"/>
      <dgm:spPr/>
    </dgm:pt>
    <dgm:pt modelId="{9008192B-4D30-4033-9EB2-196B2CFD669C}" type="pres">
      <dgm:prSet presAssocID="{9F01B640-0305-43C5-A217-03D43C33B03F}" presName="node" presStyleLbl="node1" presStyleIdx="9" presStyleCnt="13">
        <dgm:presLayoutVars>
          <dgm:bulletEnabled val="1"/>
        </dgm:presLayoutVars>
      </dgm:prSet>
      <dgm:spPr/>
    </dgm:pt>
    <dgm:pt modelId="{F6C334E1-DAE3-4AAF-B795-39ED7A91B31E}" type="pres">
      <dgm:prSet presAssocID="{B3B0C5D0-3788-47EB-BB13-3853F8F9ECDC}" presName="sibTrans" presStyleCnt="0"/>
      <dgm:spPr/>
    </dgm:pt>
    <dgm:pt modelId="{34D76757-96E8-41E4-A182-96EA6D7AF704}" type="pres">
      <dgm:prSet presAssocID="{23674261-A5C0-4CBF-97E0-4C7ACA4E8DDF}" presName="node" presStyleLbl="node1" presStyleIdx="10" presStyleCnt="13">
        <dgm:presLayoutVars>
          <dgm:bulletEnabled val="1"/>
        </dgm:presLayoutVars>
      </dgm:prSet>
      <dgm:spPr/>
    </dgm:pt>
    <dgm:pt modelId="{96FE88D8-6D44-4706-B825-EF9D2E312074}" type="pres">
      <dgm:prSet presAssocID="{2B698058-181F-4CC3-A98F-50F574456709}" presName="sibTrans" presStyleCnt="0"/>
      <dgm:spPr/>
    </dgm:pt>
    <dgm:pt modelId="{67B608F8-3AEF-4FBE-B8C4-A142115CC106}" type="pres">
      <dgm:prSet presAssocID="{432C385A-36B3-4C68-989C-8631EC6E0F1D}" presName="node" presStyleLbl="node1" presStyleIdx="11" presStyleCnt="13">
        <dgm:presLayoutVars>
          <dgm:bulletEnabled val="1"/>
        </dgm:presLayoutVars>
      </dgm:prSet>
      <dgm:spPr/>
    </dgm:pt>
    <dgm:pt modelId="{AD306C1B-F923-4C27-9F64-9A1AE467731C}" type="pres">
      <dgm:prSet presAssocID="{004A8B30-1768-4D7E-8843-5912732A3C0C}" presName="sibTrans" presStyleCnt="0"/>
      <dgm:spPr/>
    </dgm:pt>
    <dgm:pt modelId="{3E66E3C0-C355-49A3-9E43-B0C55CBD4E99}" type="pres">
      <dgm:prSet presAssocID="{A2465A7F-6F9B-45CF-B4EF-B2F239E880AA}" presName="node" presStyleLbl="node1" presStyleIdx="12" presStyleCnt="13">
        <dgm:presLayoutVars>
          <dgm:bulletEnabled val="1"/>
        </dgm:presLayoutVars>
      </dgm:prSet>
      <dgm:spPr/>
    </dgm:pt>
  </dgm:ptLst>
  <dgm:cxnLst>
    <dgm:cxn modelId="{12E10022-97DC-4A21-919C-E750AD476883}" type="presOf" srcId="{623D0C74-029E-4B41-8048-DD35275A59B8}" destId="{CF1C8EE8-3BAF-4B27-B1CF-654BF7023A40}" srcOrd="0" destOrd="0" presId="urn:microsoft.com/office/officeart/2005/8/layout/default"/>
    <dgm:cxn modelId="{51368122-5F82-47BA-8CCD-4A209131A454}" type="presOf" srcId="{23674261-A5C0-4CBF-97E0-4C7ACA4E8DDF}" destId="{34D76757-96E8-41E4-A182-96EA6D7AF704}" srcOrd="0" destOrd="0" presId="urn:microsoft.com/office/officeart/2005/8/layout/default"/>
    <dgm:cxn modelId="{B5892129-D05C-40EC-951E-8E5EC564B3F6}" type="presOf" srcId="{A2465A7F-6F9B-45CF-B4EF-B2F239E880AA}" destId="{3E66E3C0-C355-49A3-9E43-B0C55CBD4E99}" srcOrd="0" destOrd="0" presId="urn:microsoft.com/office/officeart/2005/8/layout/default"/>
    <dgm:cxn modelId="{11B59E2F-7982-45B5-B52E-ADF3F5B40929}" type="presOf" srcId="{6CD3C96C-7EAF-4F93-9E71-91E2BE75831A}" destId="{9AEFC497-C48A-491F-9488-CEF3F11D51A5}" srcOrd="0" destOrd="0" presId="urn:microsoft.com/office/officeart/2005/8/layout/default"/>
    <dgm:cxn modelId="{0DA27533-FCB9-457C-A8DD-09388F8045EB}" type="presOf" srcId="{464C7B92-33D5-439C-B6B6-F7261A9A345F}" destId="{84632965-6DC2-401E-A117-09E561F0A1B2}" srcOrd="0" destOrd="0" presId="urn:microsoft.com/office/officeart/2005/8/layout/default"/>
    <dgm:cxn modelId="{82D11A40-9205-48EE-94C9-86370F4275D7}" type="presOf" srcId="{13FABCF0-7A9A-4853-AE57-CEE93395E5C3}" destId="{E4B3EF9A-6D47-4EF1-B9E6-A42F5F573C8F}" srcOrd="0" destOrd="0" presId="urn:microsoft.com/office/officeart/2005/8/layout/default"/>
    <dgm:cxn modelId="{F9753942-133F-4EC7-BEA0-37D267FFF8E2}" type="presOf" srcId="{14F6663D-0436-4948-83B9-0102EA26B0F8}" destId="{ADB6CB06-6853-4D51-9023-D6975BB2665B}" srcOrd="0" destOrd="0" presId="urn:microsoft.com/office/officeart/2005/8/layout/default"/>
    <dgm:cxn modelId="{5070A446-6B13-439A-ABC2-6ACF4D256A56}" srcId="{623D0C74-029E-4B41-8048-DD35275A59B8}" destId="{23674261-A5C0-4CBF-97E0-4C7ACA4E8DDF}" srcOrd="10" destOrd="0" parTransId="{BF8C7712-F5F6-4C73-8F9C-ACBC5E34D8CF}" sibTransId="{2B698058-181F-4CC3-A98F-50F574456709}"/>
    <dgm:cxn modelId="{C7E2FB57-4299-4A96-8969-54330725B9F8}" srcId="{623D0C74-029E-4B41-8048-DD35275A59B8}" destId="{AC6809C6-CBF4-4932-B3AC-DF6977C37422}" srcOrd="8" destOrd="0" parTransId="{B8EA660E-A83E-4D1B-91D2-76434E5B015E}" sibTransId="{D0D1517C-2402-4945-935E-AC595168FE48}"/>
    <dgm:cxn modelId="{A162CB58-9901-4B30-B241-206596523767}" srcId="{623D0C74-029E-4B41-8048-DD35275A59B8}" destId="{9F01B640-0305-43C5-A217-03D43C33B03F}" srcOrd="9" destOrd="0" parTransId="{ECEC9799-5E81-4968-9931-EA5960A8BB13}" sibTransId="{B3B0C5D0-3788-47EB-BB13-3853F8F9ECDC}"/>
    <dgm:cxn modelId="{37D5425C-B2CE-4A66-A66C-079941947934}" srcId="{623D0C74-029E-4B41-8048-DD35275A59B8}" destId="{432C385A-36B3-4C68-989C-8631EC6E0F1D}" srcOrd="11" destOrd="0" parTransId="{2319D328-944F-4933-9EED-D672C9BFE0B8}" sibTransId="{004A8B30-1768-4D7E-8843-5912732A3C0C}"/>
    <dgm:cxn modelId="{92C3A65C-5635-4679-A37E-C9313DBB87F9}" type="presOf" srcId="{AF606CDF-1BAC-4109-A201-87CDFF5DA505}" destId="{C1617C47-8FA8-4837-A5AE-147749562534}" srcOrd="0" destOrd="0" presId="urn:microsoft.com/office/officeart/2005/8/layout/default"/>
    <dgm:cxn modelId="{5B12BE5C-F2B2-436C-A3D1-D6B27EB71815}" srcId="{623D0C74-029E-4B41-8048-DD35275A59B8}" destId="{13FABCF0-7A9A-4853-AE57-CEE93395E5C3}" srcOrd="0" destOrd="0" parTransId="{A494F9CF-7C0F-4DB9-9FD7-697F07E456EE}" sibTransId="{0A308F48-6468-43AC-B481-A17C85EB451E}"/>
    <dgm:cxn modelId="{0E0B3673-5035-43A4-ABFE-67F6DB12B56A}" type="presOf" srcId="{8DE1B20B-40C3-44C3-BEAB-E925CFF14FC1}" destId="{1A9E255C-631E-409A-9488-3C0810133185}" srcOrd="0" destOrd="0" presId="urn:microsoft.com/office/officeart/2005/8/layout/default"/>
    <dgm:cxn modelId="{657A7878-9313-4E30-90E1-E335D0FCF456}" srcId="{623D0C74-029E-4B41-8048-DD35275A59B8}" destId="{AF606CDF-1BAC-4109-A201-87CDFF5DA505}" srcOrd="1" destOrd="0" parTransId="{D80576B0-0A8C-429C-AA95-C26854696298}" sibTransId="{DB621A16-8D03-4628-B0C1-C67DBF94FCFD}"/>
    <dgm:cxn modelId="{F4EE187F-BDE6-40AB-BF55-D81627CA7474}" srcId="{623D0C74-029E-4B41-8048-DD35275A59B8}" destId="{14F6663D-0436-4948-83B9-0102EA26B0F8}" srcOrd="4" destOrd="0" parTransId="{71218A47-3368-46AF-AAB7-068091365629}" sibTransId="{DFCB57EF-C6A1-49FC-BBBD-7DAEC02A0DC3}"/>
    <dgm:cxn modelId="{73973082-3F5F-40B4-A7E2-50898E5D24CA}" type="presOf" srcId="{AC6809C6-CBF4-4932-B3AC-DF6977C37422}" destId="{437E73FB-C761-452A-A2D5-67C793E445D6}" srcOrd="0" destOrd="0" presId="urn:microsoft.com/office/officeart/2005/8/layout/default"/>
    <dgm:cxn modelId="{DAC4AD93-CE29-456B-9BB2-CB708F28102C}" srcId="{623D0C74-029E-4B41-8048-DD35275A59B8}" destId="{6CD3C96C-7EAF-4F93-9E71-91E2BE75831A}" srcOrd="5" destOrd="0" parTransId="{7B2DA061-043C-429D-A439-90311D136FC9}" sibTransId="{AB1F418C-B8F5-4E41-AEBA-79B03871C0AB}"/>
    <dgm:cxn modelId="{CBC4779B-8C84-490F-8044-7EAD7F105E78}" type="presOf" srcId="{432C385A-36B3-4C68-989C-8631EC6E0F1D}" destId="{67B608F8-3AEF-4FBE-B8C4-A142115CC106}" srcOrd="0" destOrd="0" presId="urn:microsoft.com/office/officeart/2005/8/layout/default"/>
    <dgm:cxn modelId="{951F48BB-79F5-4E91-B483-BDA2D255D98B}" srcId="{623D0C74-029E-4B41-8048-DD35275A59B8}" destId="{F1E83A64-BE0E-4D72-B125-80C1C4AFF150}" srcOrd="3" destOrd="0" parTransId="{412F3A42-EE26-4D82-8BEE-BCB4D9C2A6CC}" sibTransId="{015F1C26-F9B6-4010-8850-E00C0FF3694F}"/>
    <dgm:cxn modelId="{E4B57CBC-A2E9-42A0-B6B1-A832D877CA45}" srcId="{623D0C74-029E-4B41-8048-DD35275A59B8}" destId="{8C6DE434-8F20-4548-8DA7-BEB79021D29F}" srcOrd="6" destOrd="0" parTransId="{6CA4AC4D-4238-41CE-B663-EDA668C276D4}" sibTransId="{A98807B1-FB13-470E-A237-36A9179F37A7}"/>
    <dgm:cxn modelId="{9FAB39C6-10AD-49DF-9133-0B74BF984079}" srcId="{623D0C74-029E-4B41-8048-DD35275A59B8}" destId="{464C7B92-33D5-439C-B6B6-F7261A9A345F}" srcOrd="2" destOrd="0" parTransId="{55D9CDFD-A577-4A6E-9688-4F0C6E1B6759}" sibTransId="{630935A3-7A53-451F-9CFC-08921A51F854}"/>
    <dgm:cxn modelId="{ECECD0CB-28FD-44E6-AD4D-A8F5FB331266}" srcId="{623D0C74-029E-4B41-8048-DD35275A59B8}" destId="{A2465A7F-6F9B-45CF-B4EF-B2F239E880AA}" srcOrd="12" destOrd="0" parTransId="{34A25ECC-12B2-4235-820A-AB148710EB68}" sibTransId="{857A9047-26FB-4A32-91DF-1A5854DBB080}"/>
    <dgm:cxn modelId="{9030E5E1-65EE-436A-B353-80CCF8B86545}" type="presOf" srcId="{8C6DE434-8F20-4548-8DA7-BEB79021D29F}" destId="{E77EDC23-1BAA-42E3-911A-94F82CA167A7}" srcOrd="0" destOrd="0" presId="urn:microsoft.com/office/officeart/2005/8/layout/default"/>
    <dgm:cxn modelId="{EC5F25E5-B392-4683-BAB7-5D91110DA5C1}" srcId="{623D0C74-029E-4B41-8048-DD35275A59B8}" destId="{8DE1B20B-40C3-44C3-BEAB-E925CFF14FC1}" srcOrd="7" destOrd="0" parTransId="{79A362A6-F551-452D-AABC-7C75B3241552}" sibTransId="{5B5BD0B5-541D-4B7F-81D8-961E7D53E334}"/>
    <dgm:cxn modelId="{D836E6ED-7054-4E0A-9B99-94D8C8304147}" type="presOf" srcId="{9F01B640-0305-43C5-A217-03D43C33B03F}" destId="{9008192B-4D30-4033-9EB2-196B2CFD669C}" srcOrd="0" destOrd="0" presId="urn:microsoft.com/office/officeart/2005/8/layout/default"/>
    <dgm:cxn modelId="{3FF025F8-363F-4A09-938C-A0B449CA403C}" type="presOf" srcId="{F1E83A64-BE0E-4D72-B125-80C1C4AFF150}" destId="{A46D5578-7DC3-4BCF-A839-A71D633D5261}" srcOrd="0" destOrd="0" presId="urn:microsoft.com/office/officeart/2005/8/layout/default"/>
    <dgm:cxn modelId="{92C3B885-4F72-47C6-B0ED-37C5B364F1CA}" type="presParOf" srcId="{CF1C8EE8-3BAF-4B27-B1CF-654BF7023A40}" destId="{E4B3EF9A-6D47-4EF1-B9E6-A42F5F573C8F}" srcOrd="0" destOrd="0" presId="urn:microsoft.com/office/officeart/2005/8/layout/default"/>
    <dgm:cxn modelId="{D8CE25CE-D43E-4D28-B199-39A4D8CDA50B}" type="presParOf" srcId="{CF1C8EE8-3BAF-4B27-B1CF-654BF7023A40}" destId="{DAE850BF-90B6-45F5-97BE-41CF1F2CA2F9}" srcOrd="1" destOrd="0" presId="urn:microsoft.com/office/officeart/2005/8/layout/default"/>
    <dgm:cxn modelId="{37349503-A48D-4891-B8A5-FFA1C44A064E}" type="presParOf" srcId="{CF1C8EE8-3BAF-4B27-B1CF-654BF7023A40}" destId="{C1617C47-8FA8-4837-A5AE-147749562534}" srcOrd="2" destOrd="0" presId="urn:microsoft.com/office/officeart/2005/8/layout/default"/>
    <dgm:cxn modelId="{12AF74CF-DF7C-448F-AE63-606D911251B8}" type="presParOf" srcId="{CF1C8EE8-3BAF-4B27-B1CF-654BF7023A40}" destId="{459DEC8F-C59D-4D75-8D8F-2EB7190E220C}" srcOrd="3" destOrd="0" presId="urn:microsoft.com/office/officeart/2005/8/layout/default"/>
    <dgm:cxn modelId="{E49097FB-7A0D-48B4-BD58-1B69DA70F943}" type="presParOf" srcId="{CF1C8EE8-3BAF-4B27-B1CF-654BF7023A40}" destId="{84632965-6DC2-401E-A117-09E561F0A1B2}" srcOrd="4" destOrd="0" presId="urn:microsoft.com/office/officeart/2005/8/layout/default"/>
    <dgm:cxn modelId="{A9EDC505-D439-4CD3-A2BA-36C128C0B486}" type="presParOf" srcId="{CF1C8EE8-3BAF-4B27-B1CF-654BF7023A40}" destId="{26826F55-18CB-47B3-8F00-D8341188727C}" srcOrd="5" destOrd="0" presId="urn:microsoft.com/office/officeart/2005/8/layout/default"/>
    <dgm:cxn modelId="{816B4B1D-C48F-412C-B48B-224F8C540BE0}" type="presParOf" srcId="{CF1C8EE8-3BAF-4B27-B1CF-654BF7023A40}" destId="{A46D5578-7DC3-4BCF-A839-A71D633D5261}" srcOrd="6" destOrd="0" presId="urn:microsoft.com/office/officeart/2005/8/layout/default"/>
    <dgm:cxn modelId="{22DAE585-F567-47DB-99F6-61CEB41C1993}" type="presParOf" srcId="{CF1C8EE8-3BAF-4B27-B1CF-654BF7023A40}" destId="{27601392-B1E8-4BA8-9EF6-7524921CA02B}" srcOrd="7" destOrd="0" presId="urn:microsoft.com/office/officeart/2005/8/layout/default"/>
    <dgm:cxn modelId="{854A3847-A842-4658-AF8C-5D7A296AA23F}" type="presParOf" srcId="{CF1C8EE8-3BAF-4B27-B1CF-654BF7023A40}" destId="{ADB6CB06-6853-4D51-9023-D6975BB2665B}" srcOrd="8" destOrd="0" presId="urn:microsoft.com/office/officeart/2005/8/layout/default"/>
    <dgm:cxn modelId="{74095D9C-4DAD-4C21-80E3-AFB7B72BA288}" type="presParOf" srcId="{CF1C8EE8-3BAF-4B27-B1CF-654BF7023A40}" destId="{F313E885-6D37-45E2-9894-9D151641820E}" srcOrd="9" destOrd="0" presId="urn:microsoft.com/office/officeart/2005/8/layout/default"/>
    <dgm:cxn modelId="{E8C647A1-B3BF-45BE-A1CB-25A9DBD816CC}" type="presParOf" srcId="{CF1C8EE8-3BAF-4B27-B1CF-654BF7023A40}" destId="{9AEFC497-C48A-491F-9488-CEF3F11D51A5}" srcOrd="10" destOrd="0" presId="urn:microsoft.com/office/officeart/2005/8/layout/default"/>
    <dgm:cxn modelId="{154ABC23-4A75-498C-97E5-2D8D964BA7C0}" type="presParOf" srcId="{CF1C8EE8-3BAF-4B27-B1CF-654BF7023A40}" destId="{A0083915-C16C-4A80-A66B-E360C49D199F}" srcOrd="11" destOrd="0" presId="urn:microsoft.com/office/officeart/2005/8/layout/default"/>
    <dgm:cxn modelId="{5B604495-2EBB-4B90-A643-CCD7312270F9}" type="presParOf" srcId="{CF1C8EE8-3BAF-4B27-B1CF-654BF7023A40}" destId="{E77EDC23-1BAA-42E3-911A-94F82CA167A7}" srcOrd="12" destOrd="0" presId="urn:microsoft.com/office/officeart/2005/8/layout/default"/>
    <dgm:cxn modelId="{6540A3CF-828B-41F4-AE29-1D71756C6D2F}" type="presParOf" srcId="{CF1C8EE8-3BAF-4B27-B1CF-654BF7023A40}" destId="{28A6CA2F-BF3B-48B7-AF77-6AC193C10006}" srcOrd="13" destOrd="0" presId="urn:microsoft.com/office/officeart/2005/8/layout/default"/>
    <dgm:cxn modelId="{15158DB8-F57E-4272-B56E-1C1298DC8471}" type="presParOf" srcId="{CF1C8EE8-3BAF-4B27-B1CF-654BF7023A40}" destId="{1A9E255C-631E-409A-9488-3C0810133185}" srcOrd="14" destOrd="0" presId="urn:microsoft.com/office/officeart/2005/8/layout/default"/>
    <dgm:cxn modelId="{3B6D9FF5-F9F9-4206-935F-9D57C081C7F5}" type="presParOf" srcId="{CF1C8EE8-3BAF-4B27-B1CF-654BF7023A40}" destId="{950FEFD3-257F-4812-959D-7B805D1A359F}" srcOrd="15" destOrd="0" presId="urn:microsoft.com/office/officeart/2005/8/layout/default"/>
    <dgm:cxn modelId="{D4124B9D-EC16-4CF6-ABF9-D765722A9D8A}" type="presParOf" srcId="{CF1C8EE8-3BAF-4B27-B1CF-654BF7023A40}" destId="{437E73FB-C761-452A-A2D5-67C793E445D6}" srcOrd="16" destOrd="0" presId="urn:microsoft.com/office/officeart/2005/8/layout/default"/>
    <dgm:cxn modelId="{975DA5A2-3D8F-4ECE-8E96-8E60CC7445A2}" type="presParOf" srcId="{CF1C8EE8-3BAF-4B27-B1CF-654BF7023A40}" destId="{7CA992EA-ADEA-412A-AB8C-0FBC2B8936DB}" srcOrd="17" destOrd="0" presId="urn:microsoft.com/office/officeart/2005/8/layout/default"/>
    <dgm:cxn modelId="{2EC524EF-077A-4961-BEC2-95C7895F823A}" type="presParOf" srcId="{CF1C8EE8-3BAF-4B27-B1CF-654BF7023A40}" destId="{9008192B-4D30-4033-9EB2-196B2CFD669C}" srcOrd="18" destOrd="0" presId="urn:microsoft.com/office/officeart/2005/8/layout/default"/>
    <dgm:cxn modelId="{08DBE433-6EE7-4DE6-96AE-2E23945B93CF}" type="presParOf" srcId="{CF1C8EE8-3BAF-4B27-B1CF-654BF7023A40}" destId="{F6C334E1-DAE3-4AAF-B795-39ED7A91B31E}" srcOrd="19" destOrd="0" presId="urn:microsoft.com/office/officeart/2005/8/layout/default"/>
    <dgm:cxn modelId="{5C5D328B-525B-4DF4-A636-8171D6BEEBE3}" type="presParOf" srcId="{CF1C8EE8-3BAF-4B27-B1CF-654BF7023A40}" destId="{34D76757-96E8-41E4-A182-96EA6D7AF704}" srcOrd="20" destOrd="0" presId="urn:microsoft.com/office/officeart/2005/8/layout/default"/>
    <dgm:cxn modelId="{4EC2A9B8-7232-4AEF-A1FE-8D87514856EC}" type="presParOf" srcId="{CF1C8EE8-3BAF-4B27-B1CF-654BF7023A40}" destId="{96FE88D8-6D44-4706-B825-EF9D2E312074}" srcOrd="21" destOrd="0" presId="urn:microsoft.com/office/officeart/2005/8/layout/default"/>
    <dgm:cxn modelId="{8092AC93-1DEB-41F6-9C8E-D966CCE460A5}" type="presParOf" srcId="{CF1C8EE8-3BAF-4B27-B1CF-654BF7023A40}" destId="{67B608F8-3AEF-4FBE-B8C4-A142115CC106}" srcOrd="22" destOrd="0" presId="urn:microsoft.com/office/officeart/2005/8/layout/default"/>
    <dgm:cxn modelId="{1350AA2E-23F3-4164-A049-2A7594AEA158}" type="presParOf" srcId="{CF1C8EE8-3BAF-4B27-B1CF-654BF7023A40}" destId="{AD306C1B-F923-4C27-9F64-9A1AE467731C}" srcOrd="23" destOrd="0" presId="urn:microsoft.com/office/officeart/2005/8/layout/default"/>
    <dgm:cxn modelId="{7EF7A577-CBB9-453B-A39A-EE30107CC65E}" type="presParOf" srcId="{CF1C8EE8-3BAF-4B27-B1CF-654BF7023A40}" destId="{3E66E3C0-C355-49A3-9E43-B0C55CBD4E99}" srcOrd="24" destOrd="0" presId="urn:microsoft.com/office/officeart/2005/8/layout/defaul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4CE28F-4198-4E22-BE0F-CB5E1DF4C2C7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20E3761D-9871-464F-A027-D7A29E640BCC}">
      <dgm:prSet phldrT="[Texte]"/>
      <dgm:spPr/>
      <dgm:t>
        <a:bodyPr/>
        <a:lstStyle/>
        <a:p>
          <a:r>
            <a:rPr lang="fr-FR" dirty="0"/>
            <a:t>L’accès au droit</a:t>
          </a:r>
        </a:p>
      </dgm:t>
    </dgm:pt>
    <dgm:pt modelId="{FCE3C183-5D6E-456C-9E4A-B14F27044FDB}" type="parTrans" cxnId="{457B1C96-2133-43A4-823F-083D7FE3AE22}">
      <dgm:prSet/>
      <dgm:spPr/>
      <dgm:t>
        <a:bodyPr/>
        <a:lstStyle/>
        <a:p>
          <a:endParaRPr lang="fr-FR"/>
        </a:p>
      </dgm:t>
    </dgm:pt>
    <dgm:pt modelId="{77453862-2BB3-4DB3-A3F0-9173F91771F3}" type="sibTrans" cxnId="{457B1C96-2133-43A4-823F-083D7FE3AE22}">
      <dgm:prSet/>
      <dgm:spPr/>
      <dgm:t>
        <a:bodyPr/>
        <a:lstStyle/>
        <a:p>
          <a:endParaRPr lang="fr-FR"/>
        </a:p>
      </dgm:t>
    </dgm:pt>
    <dgm:pt modelId="{1DD97C62-2893-4F3E-8EF3-5E74ADEEC16A}">
      <dgm:prSet phldrT="[Texte]"/>
      <dgm:spPr/>
      <dgm:t>
        <a:bodyPr/>
        <a:lstStyle/>
        <a:p>
          <a:r>
            <a:rPr lang="fr-FR" dirty="0"/>
            <a:t>L’effectivité du droit</a:t>
          </a:r>
        </a:p>
      </dgm:t>
    </dgm:pt>
    <dgm:pt modelId="{246F4A90-F55C-4F81-BE20-82B99AEB8D70}" type="parTrans" cxnId="{6B56497B-5516-4AAE-966F-53BE11FE7F53}">
      <dgm:prSet/>
      <dgm:spPr/>
      <dgm:t>
        <a:bodyPr/>
        <a:lstStyle/>
        <a:p>
          <a:endParaRPr lang="fr-FR"/>
        </a:p>
      </dgm:t>
    </dgm:pt>
    <dgm:pt modelId="{EC00A865-63F6-44FC-A6C5-3DB00E5A202E}" type="sibTrans" cxnId="{6B56497B-5516-4AAE-966F-53BE11FE7F53}">
      <dgm:prSet/>
      <dgm:spPr/>
      <dgm:t>
        <a:bodyPr/>
        <a:lstStyle/>
        <a:p>
          <a:endParaRPr lang="fr-FR"/>
        </a:p>
      </dgm:t>
    </dgm:pt>
    <dgm:pt modelId="{B2963803-167E-4887-876D-481095DF42AE}">
      <dgm:prSet phldrT="[Texte]"/>
      <dgm:spPr/>
      <dgm:t>
        <a:bodyPr/>
        <a:lstStyle/>
        <a:p>
          <a:r>
            <a:rPr lang="fr-FR"/>
            <a:t>Le droit </a:t>
          </a:r>
        </a:p>
      </dgm:t>
    </dgm:pt>
    <dgm:pt modelId="{82F72CF0-EE28-44CE-92B7-CE0C4DE2F63B}" type="sibTrans" cxnId="{97207251-052B-4300-B44B-DEACF12FECFF}">
      <dgm:prSet/>
      <dgm:spPr/>
      <dgm:t>
        <a:bodyPr/>
        <a:lstStyle/>
        <a:p>
          <a:endParaRPr lang="fr-FR"/>
        </a:p>
      </dgm:t>
    </dgm:pt>
    <dgm:pt modelId="{F0BEAD8F-4E2E-422F-AB3B-ADCB4DA19982}" type="parTrans" cxnId="{97207251-052B-4300-B44B-DEACF12FECFF}">
      <dgm:prSet/>
      <dgm:spPr/>
      <dgm:t>
        <a:bodyPr/>
        <a:lstStyle/>
        <a:p>
          <a:endParaRPr lang="fr-FR"/>
        </a:p>
      </dgm:t>
    </dgm:pt>
    <dgm:pt modelId="{96C3D7A6-FEE0-4E0F-8E16-6280D607B295}" type="pres">
      <dgm:prSet presAssocID="{484CE28F-4198-4E22-BE0F-CB5E1DF4C2C7}" presName="Name0" presStyleCnt="0">
        <dgm:presLayoutVars>
          <dgm:dir/>
          <dgm:animLvl val="lvl"/>
          <dgm:resizeHandles val="exact"/>
        </dgm:presLayoutVars>
      </dgm:prSet>
      <dgm:spPr/>
    </dgm:pt>
    <dgm:pt modelId="{BD018D0A-3D2C-4EE0-A49E-77B24E606883}" type="pres">
      <dgm:prSet presAssocID="{B2963803-167E-4887-876D-481095DF42AE}" presName="parTxOnly" presStyleLbl="node1" presStyleIdx="0" presStyleCnt="3" custLinFactNeighborX="10396" custLinFactNeighborY="1040">
        <dgm:presLayoutVars>
          <dgm:chMax val="0"/>
          <dgm:chPref val="0"/>
          <dgm:bulletEnabled val="1"/>
        </dgm:presLayoutVars>
      </dgm:prSet>
      <dgm:spPr/>
    </dgm:pt>
    <dgm:pt modelId="{282D0960-94F7-4333-8D86-F8B8DEE647C2}" type="pres">
      <dgm:prSet presAssocID="{82F72CF0-EE28-44CE-92B7-CE0C4DE2F63B}" presName="parTxOnlySpace" presStyleCnt="0"/>
      <dgm:spPr/>
    </dgm:pt>
    <dgm:pt modelId="{9B0B6C1A-EB1D-4262-BBD5-3042D6F55A82}" type="pres">
      <dgm:prSet presAssocID="{20E3761D-9871-464F-A027-D7A29E640BC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A24B0AE-AFBB-41C2-BC88-F36C3CC30599}" type="pres">
      <dgm:prSet presAssocID="{77453862-2BB3-4DB3-A3F0-9173F91771F3}" presName="parTxOnlySpace" presStyleCnt="0"/>
      <dgm:spPr/>
    </dgm:pt>
    <dgm:pt modelId="{347B9C2A-2E50-4459-B4AE-0564C8A536CB}" type="pres">
      <dgm:prSet presAssocID="{1DD97C62-2893-4F3E-8EF3-5E74ADEEC16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7207251-052B-4300-B44B-DEACF12FECFF}" srcId="{484CE28F-4198-4E22-BE0F-CB5E1DF4C2C7}" destId="{B2963803-167E-4887-876D-481095DF42AE}" srcOrd="0" destOrd="0" parTransId="{F0BEAD8F-4E2E-422F-AB3B-ADCB4DA19982}" sibTransId="{82F72CF0-EE28-44CE-92B7-CE0C4DE2F63B}"/>
    <dgm:cxn modelId="{6B56497B-5516-4AAE-966F-53BE11FE7F53}" srcId="{484CE28F-4198-4E22-BE0F-CB5E1DF4C2C7}" destId="{1DD97C62-2893-4F3E-8EF3-5E74ADEEC16A}" srcOrd="2" destOrd="0" parTransId="{246F4A90-F55C-4F81-BE20-82B99AEB8D70}" sibTransId="{EC00A865-63F6-44FC-A6C5-3DB00E5A202E}"/>
    <dgm:cxn modelId="{3AF8FF90-6596-40B0-B327-B4AA3AEC8D91}" type="presOf" srcId="{20E3761D-9871-464F-A027-D7A29E640BCC}" destId="{9B0B6C1A-EB1D-4262-BBD5-3042D6F55A82}" srcOrd="0" destOrd="0" presId="urn:microsoft.com/office/officeart/2005/8/layout/chevron1"/>
    <dgm:cxn modelId="{457B1C96-2133-43A4-823F-083D7FE3AE22}" srcId="{484CE28F-4198-4E22-BE0F-CB5E1DF4C2C7}" destId="{20E3761D-9871-464F-A027-D7A29E640BCC}" srcOrd="1" destOrd="0" parTransId="{FCE3C183-5D6E-456C-9E4A-B14F27044FDB}" sibTransId="{77453862-2BB3-4DB3-A3F0-9173F91771F3}"/>
    <dgm:cxn modelId="{7CF4F1CB-DC30-4263-8905-CFBC8DA51922}" type="presOf" srcId="{B2963803-167E-4887-876D-481095DF42AE}" destId="{BD018D0A-3D2C-4EE0-A49E-77B24E606883}" srcOrd="0" destOrd="0" presId="urn:microsoft.com/office/officeart/2005/8/layout/chevron1"/>
    <dgm:cxn modelId="{A0C9B5EF-5DBB-4B65-ADF0-038D08A9472A}" type="presOf" srcId="{1DD97C62-2893-4F3E-8EF3-5E74ADEEC16A}" destId="{347B9C2A-2E50-4459-B4AE-0564C8A536CB}" srcOrd="0" destOrd="0" presId="urn:microsoft.com/office/officeart/2005/8/layout/chevron1"/>
    <dgm:cxn modelId="{131C8AF3-0408-4F1D-AEBE-D031199C303E}" type="presOf" srcId="{484CE28F-4198-4E22-BE0F-CB5E1DF4C2C7}" destId="{96C3D7A6-FEE0-4E0F-8E16-6280D607B295}" srcOrd="0" destOrd="0" presId="urn:microsoft.com/office/officeart/2005/8/layout/chevron1"/>
    <dgm:cxn modelId="{D1F6EF9D-181A-42FD-820F-ECCDB62C456A}" type="presParOf" srcId="{96C3D7A6-FEE0-4E0F-8E16-6280D607B295}" destId="{BD018D0A-3D2C-4EE0-A49E-77B24E606883}" srcOrd="0" destOrd="0" presId="urn:microsoft.com/office/officeart/2005/8/layout/chevron1"/>
    <dgm:cxn modelId="{C5933B88-CC8C-43DC-B1B8-D84147405FA8}" type="presParOf" srcId="{96C3D7A6-FEE0-4E0F-8E16-6280D607B295}" destId="{282D0960-94F7-4333-8D86-F8B8DEE647C2}" srcOrd="1" destOrd="0" presId="urn:microsoft.com/office/officeart/2005/8/layout/chevron1"/>
    <dgm:cxn modelId="{930E988C-BA1F-4481-AEFB-5EF164F92DEA}" type="presParOf" srcId="{96C3D7A6-FEE0-4E0F-8E16-6280D607B295}" destId="{9B0B6C1A-EB1D-4262-BBD5-3042D6F55A82}" srcOrd="2" destOrd="0" presId="urn:microsoft.com/office/officeart/2005/8/layout/chevron1"/>
    <dgm:cxn modelId="{44534566-93B3-4DA8-91D6-621EB5B1C541}" type="presParOf" srcId="{96C3D7A6-FEE0-4E0F-8E16-6280D607B295}" destId="{4A24B0AE-AFBB-41C2-BC88-F36C3CC30599}" srcOrd="3" destOrd="0" presId="urn:microsoft.com/office/officeart/2005/8/layout/chevron1"/>
    <dgm:cxn modelId="{B2C3C1F5-657F-4FF2-8E2B-016CD22E870D}" type="presParOf" srcId="{96C3D7A6-FEE0-4E0F-8E16-6280D607B295}" destId="{347B9C2A-2E50-4459-B4AE-0564C8A536C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676EF2-084F-4C01-8E06-C46C42C0E203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8DEDA71-E1E5-4C5D-A7C7-8772C5D9036B}">
      <dgm:prSet phldrT="[Texte]"/>
      <dgm:spPr/>
      <dgm:t>
        <a:bodyPr/>
        <a:lstStyle/>
        <a:p>
          <a:r>
            <a:rPr lang="fr-FR" dirty="0"/>
            <a:t>Classifications et salaires minima sur des bases communes</a:t>
          </a:r>
        </a:p>
      </dgm:t>
    </dgm:pt>
    <dgm:pt modelId="{17E38924-1DA8-4B63-8DBA-8CDE066CB094}" type="parTrans" cxnId="{FAEACB46-E253-47BE-A44B-67B1773FB966}">
      <dgm:prSet/>
      <dgm:spPr/>
      <dgm:t>
        <a:bodyPr/>
        <a:lstStyle/>
        <a:p>
          <a:endParaRPr lang="fr-FR"/>
        </a:p>
      </dgm:t>
    </dgm:pt>
    <dgm:pt modelId="{DF384F18-1794-42E8-B056-15E9231E6239}" type="sibTrans" cxnId="{FAEACB46-E253-47BE-A44B-67B1773FB966}">
      <dgm:prSet/>
      <dgm:spPr/>
      <dgm:t>
        <a:bodyPr/>
        <a:lstStyle/>
        <a:p>
          <a:endParaRPr lang="fr-FR"/>
        </a:p>
      </dgm:t>
    </dgm:pt>
    <dgm:pt modelId="{600277DD-683F-41AE-9DEC-6B843CB1FCC2}">
      <dgm:prSet phldrT="[Texte]"/>
      <dgm:spPr/>
      <dgm:t>
        <a:bodyPr/>
        <a:lstStyle/>
        <a:p>
          <a:r>
            <a:rPr lang="fr-FR" dirty="0"/>
            <a:t>Solutions Temps de travail adaptées aux situations (dont temps partiel, travail de nuit, organisation du temps)</a:t>
          </a:r>
        </a:p>
      </dgm:t>
    </dgm:pt>
    <dgm:pt modelId="{48A3763D-23A6-4C37-8549-6626B11A5804}" type="parTrans" cxnId="{722DAFAB-0E6D-436E-9C86-41B520A88DD6}">
      <dgm:prSet/>
      <dgm:spPr/>
      <dgm:t>
        <a:bodyPr/>
        <a:lstStyle/>
        <a:p>
          <a:endParaRPr lang="fr-FR"/>
        </a:p>
      </dgm:t>
    </dgm:pt>
    <dgm:pt modelId="{297E7A97-20CE-49C8-9B6A-92C07225BC7E}" type="sibTrans" cxnId="{722DAFAB-0E6D-436E-9C86-41B520A88DD6}">
      <dgm:prSet/>
      <dgm:spPr/>
      <dgm:t>
        <a:bodyPr/>
        <a:lstStyle/>
        <a:p>
          <a:endParaRPr lang="fr-FR"/>
        </a:p>
      </dgm:t>
    </dgm:pt>
    <dgm:pt modelId="{99942E3A-E069-4C9E-ACF6-B5EDD0B26DB6}">
      <dgm:prSet phldrT="[Texte]"/>
      <dgm:spPr/>
      <dgm:t>
        <a:bodyPr/>
        <a:lstStyle/>
        <a:p>
          <a:r>
            <a:rPr lang="fr-FR" dirty="0"/>
            <a:t>Système de Protection sociale puissant</a:t>
          </a:r>
        </a:p>
      </dgm:t>
    </dgm:pt>
    <dgm:pt modelId="{8A23C040-22E8-441E-999E-7DC78AD47FE4}" type="parTrans" cxnId="{03B607FE-F5E4-4153-BA48-E168B0EA4E9B}">
      <dgm:prSet/>
      <dgm:spPr/>
      <dgm:t>
        <a:bodyPr/>
        <a:lstStyle/>
        <a:p>
          <a:endParaRPr lang="fr-FR"/>
        </a:p>
      </dgm:t>
    </dgm:pt>
    <dgm:pt modelId="{033E9847-3DCE-49BC-B03D-7208404B3807}" type="sibTrans" cxnId="{03B607FE-F5E4-4153-BA48-E168B0EA4E9B}">
      <dgm:prSet/>
      <dgm:spPr/>
      <dgm:t>
        <a:bodyPr/>
        <a:lstStyle/>
        <a:p>
          <a:endParaRPr lang="fr-FR"/>
        </a:p>
      </dgm:t>
    </dgm:pt>
    <dgm:pt modelId="{7C6BEEAE-7A23-42C3-9011-54EDB69F0EDA}">
      <dgm:prSet phldrT="[Texte]"/>
      <dgm:spPr/>
      <dgm:t>
        <a:bodyPr/>
        <a:lstStyle/>
        <a:p>
          <a:r>
            <a:rPr lang="fr-FR" dirty="0"/>
            <a:t>Politique de sur les conditions de travail aux bases solides</a:t>
          </a:r>
        </a:p>
      </dgm:t>
    </dgm:pt>
    <dgm:pt modelId="{C5E4318C-C9B7-4E47-BE03-6F2BEBB4ADF5}" type="parTrans" cxnId="{7A826DE0-FB17-4F3E-944E-BAF463C02F95}">
      <dgm:prSet/>
      <dgm:spPr/>
      <dgm:t>
        <a:bodyPr/>
        <a:lstStyle/>
        <a:p>
          <a:endParaRPr lang="fr-FR"/>
        </a:p>
      </dgm:t>
    </dgm:pt>
    <dgm:pt modelId="{517B2FB2-BCC5-4BBE-8ADD-E625039BB8A9}" type="sibTrans" cxnId="{7A826DE0-FB17-4F3E-944E-BAF463C02F95}">
      <dgm:prSet/>
      <dgm:spPr/>
      <dgm:t>
        <a:bodyPr/>
        <a:lstStyle/>
        <a:p>
          <a:endParaRPr lang="fr-FR"/>
        </a:p>
      </dgm:t>
    </dgm:pt>
    <dgm:pt modelId="{0E6A51B9-BA7D-4BFB-8290-AB98B274B16A}">
      <dgm:prSet phldrT="[Texte]"/>
      <dgm:spPr/>
      <dgm:t>
        <a:bodyPr/>
        <a:lstStyle/>
        <a:p>
          <a:r>
            <a:rPr lang="fr-FR" dirty="0"/>
            <a:t>Solutions contractuelles adaptées aux besoins</a:t>
          </a:r>
        </a:p>
      </dgm:t>
    </dgm:pt>
    <dgm:pt modelId="{FADD0504-0938-47A2-AF96-F30432A5D8C5}" type="parTrans" cxnId="{8018BE42-5E1E-470A-A697-2C232E426968}">
      <dgm:prSet/>
      <dgm:spPr/>
      <dgm:t>
        <a:bodyPr/>
        <a:lstStyle/>
        <a:p>
          <a:endParaRPr lang="fr-FR"/>
        </a:p>
      </dgm:t>
    </dgm:pt>
    <dgm:pt modelId="{305AF746-482A-4EB0-9D0A-C9B586481D4F}" type="sibTrans" cxnId="{8018BE42-5E1E-470A-A697-2C232E426968}">
      <dgm:prSet/>
      <dgm:spPr/>
      <dgm:t>
        <a:bodyPr/>
        <a:lstStyle/>
        <a:p>
          <a:endParaRPr lang="fr-FR"/>
        </a:p>
      </dgm:t>
    </dgm:pt>
    <dgm:pt modelId="{A6CA6FD1-DFC5-49BA-9EBE-67E2CF8BEDC3}">
      <dgm:prSet phldrT="[Texte]"/>
      <dgm:spPr/>
      <dgm:t>
        <a:bodyPr/>
        <a:lstStyle/>
        <a:p>
          <a:r>
            <a:rPr lang="fr-FR" dirty="0"/>
            <a:t>Politique emploi et compétences de qualité</a:t>
          </a:r>
        </a:p>
      </dgm:t>
    </dgm:pt>
    <dgm:pt modelId="{F938FB46-2984-4ADC-8DDA-D3D70F2D6817}" type="parTrans" cxnId="{3803DED3-3ADC-421F-98E9-BB75B78A6463}">
      <dgm:prSet/>
      <dgm:spPr/>
      <dgm:t>
        <a:bodyPr/>
        <a:lstStyle/>
        <a:p>
          <a:endParaRPr lang="fr-FR"/>
        </a:p>
      </dgm:t>
    </dgm:pt>
    <dgm:pt modelId="{A9AE67D9-02E4-4D12-B74C-CE953067F754}" type="sibTrans" cxnId="{3803DED3-3ADC-421F-98E9-BB75B78A6463}">
      <dgm:prSet/>
      <dgm:spPr/>
      <dgm:t>
        <a:bodyPr/>
        <a:lstStyle/>
        <a:p>
          <a:endParaRPr lang="fr-FR"/>
        </a:p>
      </dgm:t>
    </dgm:pt>
    <dgm:pt modelId="{5CF5CD63-CC00-4D11-90AE-BC2549874076}" type="pres">
      <dgm:prSet presAssocID="{DC676EF2-084F-4C01-8E06-C46C42C0E20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018EBC-0238-4BED-89FE-8F5624F527D6}" type="pres">
      <dgm:prSet presAssocID="{A8DEDA71-E1E5-4C5D-A7C7-8772C5D9036B}" presName="vertOne" presStyleCnt="0"/>
      <dgm:spPr/>
    </dgm:pt>
    <dgm:pt modelId="{AC1BA26E-AF46-4FAF-857F-2566D5357B29}" type="pres">
      <dgm:prSet presAssocID="{A8DEDA71-E1E5-4C5D-A7C7-8772C5D9036B}" presName="txOne" presStyleLbl="node0" presStyleIdx="0" presStyleCnt="1">
        <dgm:presLayoutVars>
          <dgm:chPref val="3"/>
        </dgm:presLayoutVars>
      </dgm:prSet>
      <dgm:spPr/>
    </dgm:pt>
    <dgm:pt modelId="{322DFC99-D14C-4A98-8A30-F7CD456EC225}" type="pres">
      <dgm:prSet presAssocID="{A8DEDA71-E1E5-4C5D-A7C7-8772C5D9036B}" presName="parTransOne" presStyleCnt="0"/>
      <dgm:spPr/>
    </dgm:pt>
    <dgm:pt modelId="{7CBA450C-7A5C-45AC-B77A-772D1487AB52}" type="pres">
      <dgm:prSet presAssocID="{A8DEDA71-E1E5-4C5D-A7C7-8772C5D9036B}" presName="horzOne" presStyleCnt="0"/>
      <dgm:spPr/>
    </dgm:pt>
    <dgm:pt modelId="{FC348849-D167-4A3A-B0E3-AC1B0D5A29FA}" type="pres">
      <dgm:prSet presAssocID="{600277DD-683F-41AE-9DEC-6B843CB1FCC2}" presName="vertTwo" presStyleCnt="0"/>
      <dgm:spPr/>
    </dgm:pt>
    <dgm:pt modelId="{739F6A01-E359-493E-902C-7FD1E3CA2C9E}" type="pres">
      <dgm:prSet presAssocID="{600277DD-683F-41AE-9DEC-6B843CB1FCC2}" presName="txTwo" presStyleLbl="node2" presStyleIdx="0" presStyleCnt="2">
        <dgm:presLayoutVars>
          <dgm:chPref val="3"/>
        </dgm:presLayoutVars>
      </dgm:prSet>
      <dgm:spPr/>
    </dgm:pt>
    <dgm:pt modelId="{57779899-CE60-4A48-B9A7-E870A3B1863A}" type="pres">
      <dgm:prSet presAssocID="{600277DD-683F-41AE-9DEC-6B843CB1FCC2}" presName="parTransTwo" presStyleCnt="0"/>
      <dgm:spPr/>
    </dgm:pt>
    <dgm:pt modelId="{B9150674-6BB7-495E-ACD9-BE9D13389F77}" type="pres">
      <dgm:prSet presAssocID="{600277DD-683F-41AE-9DEC-6B843CB1FCC2}" presName="horzTwo" presStyleCnt="0"/>
      <dgm:spPr/>
    </dgm:pt>
    <dgm:pt modelId="{7DF32AE9-CA0D-48BF-9391-D932CD2CF6A0}" type="pres">
      <dgm:prSet presAssocID="{99942E3A-E069-4C9E-ACF6-B5EDD0B26DB6}" presName="vertThree" presStyleCnt="0"/>
      <dgm:spPr/>
    </dgm:pt>
    <dgm:pt modelId="{040CA806-01D1-42D6-8D22-8481EA502839}" type="pres">
      <dgm:prSet presAssocID="{99942E3A-E069-4C9E-ACF6-B5EDD0B26DB6}" presName="txThree" presStyleLbl="node3" presStyleIdx="0" presStyleCnt="3">
        <dgm:presLayoutVars>
          <dgm:chPref val="3"/>
        </dgm:presLayoutVars>
      </dgm:prSet>
      <dgm:spPr/>
    </dgm:pt>
    <dgm:pt modelId="{2E9B5C65-24AA-4AFE-A56D-08379BE68FB4}" type="pres">
      <dgm:prSet presAssocID="{99942E3A-E069-4C9E-ACF6-B5EDD0B26DB6}" presName="horzThree" presStyleCnt="0"/>
      <dgm:spPr/>
    </dgm:pt>
    <dgm:pt modelId="{B2D8B1D7-A05A-44CF-905E-D494314A457D}" type="pres">
      <dgm:prSet presAssocID="{033E9847-3DCE-49BC-B03D-7208404B3807}" presName="sibSpaceThree" presStyleCnt="0"/>
      <dgm:spPr/>
    </dgm:pt>
    <dgm:pt modelId="{0A00E200-918E-41D7-94E1-66A401BCE05B}" type="pres">
      <dgm:prSet presAssocID="{7C6BEEAE-7A23-42C3-9011-54EDB69F0EDA}" presName="vertThree" presStyleCnt="0"/>
      <dgm:spPr/>
    </dgm:pt>
    <dgm:pt modelId="{15EBFEDF-FA1A-4087-8AA7-F8E584DADD9A}" type="pres">
      <dgm:prSet presAssocID="{7C6BEEAE-7A23-42C3-9011-54EDB69F0EDA}" presName="txThree" presStyleLbl="node3" presStyleIdx="1" presStyleCnt="3">
        <dgm:presLayoutVars>
          <dgm:chPref val="3"/>
        </dgm:presLayoutVars>
      </dgm:prSet>
      <dgm:spPr/>
    </dgm:pt>
    <dgm:pt modelId="{A9D84FDA-F03A-4646-ABD4-CFA3FA53C01F}" type="pres">
      <dgm:prSet presAssocID="{7C6BEEAE-7A23-42C3-9011-54EDB69F0EDA}" presName="horzThree" presStyleCnt="0"/>
      <dgm:spPr/>
    </dgm:pt>
    <dgm:pt modelId="{1EAFB3A2-40B8-4F75-A2CD-C4B7B6A6D31C}" type="pres">
      <dgm:prSet presAssocID="{297E7A97-20CE-49C8-9B6A-92C07225BC7E}" presName="sibSpaceTwo" presStyleCnt="0"/>
      <dgm:spPr/>
    </dgm:pt>
    <dgm:pt modelId="{9EB5E7FB-2307-46AC-9AA6-B81A60E260F8}" type="pres">
      <dgm:prSet presAssocID="{0E6A51B9-BA7D-4BFB-8290-AB98B274B16A}" presName="vertTwo" presStyleCnt="0"/>
      <dgm:spPr/>
    </dgm:pt>
    <dgm:pt modelId="{60790C48-3391-4921-BBA2-56F1069B65D5}" type="pres">
      <dgm:prSet presAssocID="{0E6A51B9-BA7D-4BFB-8290-AB98B274B16A}" presName="txTwo" presStyleLbl="node2" presStyleIdx="1" presStyleCnt="2">
        <dgm:presLayoutVars>
          <dgm:chPref val="3"/>
        </dgm:presLayoutVars>
      </dgm:prSet>
      <dgm:spPr/>
    </dgm:pt>
    <dgm:pt modelId="{28BE086A-8320-448F-AAE7-13D42CEEB815}" type="pres">
      <dgm:prSet presAssocID="{0E6A51B9-BA7D-4BFB-8290-AB98B274B16A}" presName="parTransTwo" presStyleCnt="0"/>
      <dgm:spPr/>
    </dgm:pt>
    <dgm:pt modelId="{85F8AD08-4230-489E-B194-02884CF2CE5D}" type="pres">
      <dgm:prSet presAssocID="{0E6A51B9-BA7D-4BFB-8290-AB98B274B16A}" presName="horzTwo" presStyleCnt="0"/>
      <dgm:spPr/>
    </dgm:pt>
    <dgm:pt modelId="{39C92AB9-A463-4AB3-8228-86784C7E2747}" type="pres">
      <dgm:prSet presAssocID="{A6CA6FD1-DFC5-49BA-9EBE-67E2CF8BEDC3}" presName="vertThree" presStyleCnt="0"/>
      <dgm:spPr/>
    </dgm:pt>
    <dgm:pt modelId="{15EB9356-B823-4C62-AE9A-A482EB7536F0}" type="pres">
      <dgm:prSet presAssocID="{A6CA6FD1-DFC5-49BA-9EBE-67E2CF8BEDC3}" presName="txThree" presStyleLbl="node3" presStyleIdx="2" presStyleCnt="3">
        <dgm:presLayoutVars>
          <dgm:chPref val="3"/>
        </dgm:presLayoutVars>
      </dgm:prSet>
      <dgm:spPr/>
    </dgm:pt>
    <dgm:pt modelId="{64EBC20A-44B4-433C-B014-8C00681CC46F}" type="pres">
      <dgm:prSet presAssocID="{A6CA6FD1-DFC5-49BA-9EBE-67E2CF8BEDC3}" presName="horzThree" presStyleCnt="0"/>
      <dgm:spPr/>
    </dgm:pt>
  </dgm:ptLst>
  <dgm:cxnLst>
    <dgm:cxn modelId="{07798E38-A38E-4570-8C6A-6C5495095041}" type="presOf" srcId="{DC676EF2-084F-4C01-8E06-C46C42C0E203}" destId="{5CF5CD63-CC00-4D11-90AE-BC2549874076}" srcOrd="0" destOrd="0" presId="urn:microsoft.com/office/officeart/2005/8/layout/hierarchy4"/>
    <dgm:cxn modelId="{7C777C40-6BFF-4462-9BDD-E87CD7FC6B61}" type="presOf" srcId="{99942E3A-E069-4C9E-ACF6-B5EDD0B26DB6}" destId="{040CA806-01D1-42D6-8D22-8481EA502839}" srcOrd="0" destOrd="0" presId="urn:microsoft.com/office/officeart/2005/8/layout/hierarchy4"/>
    <dgm:cxn modelId="{8018BE42-5E1E-470A-A697-2C232E426968}" srcId="{A8DEDA71-E1E5-4C5D-A7C7-8772C5D9036B}" destId="{0E6A51B9-BA7D-4BFB-8290-AB98B274B16A}" srcOrd="1" destOrd="0" parTransId="{FADD0504-0938-47A2-AF96-F30432A5D8C5}" sibTransId="{305AF746-482A-4EB0-9D0A-C9B586481D4F}"/>
    <dgm:cxn modelId="{FAEACB46-E253-47BE-A44B-67B1773FB966}" srcId="{DC676EF2-084F-4C01-8E06-C46C42C0E203}" destId="{A8DEDA71-E1E5-4C5D-A7C7-8772C5D9036B}" srcOrd="0" destOrd="0" parTransId="{17E38924-1DA8-4B63-8DBA-8CDE066CB094}" sibTransId="{DF384F18-1794-42E8-B056-15E9231E6239}"/>
    <dgm:cxn modelId="{FF436363-8DB5-491C-A6B3-506C472E5257}" type="presOf" srcId="{A8DEDA71-E1E5-4C5D-A7C7-8772C5D9036B}" destId="{AC1BA26E-AF46-4FAF-857F-2566D5357B29}" srcOrd="0" destOrd="0" presId="urn:microsoft.com/office/officeart/2005/8/layout/hierarchy4"/>
    <dgm:cxn modelId="{F311FD87-DB89-4990-A29D-E6F9D0C9C90F}" type="presOf" srcId="{0E6A51B9-BA7D-4BFB-8290-AB98B274B16A}" destId="{60790C48-3391-4921-BBA2-56F1069B65D5}" srcOrd="0" destOrd="0" presId="urn:microsoft.com/office/officeart/2005/8/layout/hierarchy4"/>
    <dgm:cxn modelId="{0BDB2EA7-B61B-4F01-85F0-EA7D77717029}" type="presOf" srcId="{600277DD-683F-41AE-9DEC-6B843CB1FCC2}" destId="{739F6A01-E359-493E-902C-7FD1E3CA2C9E}" srcOrd="0" destOrd="0" presId="urn:microsoft.com/office/officeart/2005/8/layout/hierarchy4"/>
    <dgm:cxn modelId="{722DAFAB-0E6D-436E-9C86-41B520A88DD6}" srcId="{A8DEDA71-E1E5-4C5D-A7C7-8772C5D9036B}" destId="{600277DD-683F-41AE-9DEC-6B843CB1FCC2}" srcOrd="0" destOrd="0" parTransId="{48A3763D-23A6-4C37-8549-6626B11A5804}" sibTransId="{297E7A97-20CE-49C8-9B6A-92C07225BC7E}"/>
    <dgm:cxn modelId="{3803DED3-3ADC-421F-98E9-BB75B78A6463}" srcId="{0E6A51B9-BA7D-4BFB-8290-AB98B274B16A}" destId="{A6CA6FD1-DFC5-49BA-9EBE-67E2CF8BEDC3}" srcOrd="0" destOrd="0" parTransId="{F938FB46-2984-4ADC-8DDA-D3D70F2D6817}" sibTransId="{A9AE67D9-02E4-4D12-B74C-CE953067F754}"/>
    <dgm:cxn modelId="{90FD24DB-1E35-474F-BE3F-BC404087D660}" type="presOf" srcId="{A6CA6FD1-DFC5-49BA-9EBE-67E2CF8BEDC3}" destId="{15EB9356-B823-4C62-AE9A-A482EB7536F0}" srcOrd="0" destOrd="0" presId="urn:microsoft.com/office/officeart/2005/8/layout/hierarchy4"/>
    <dgm:cxn modelId="{7A826DE0-FB17-4F3E-944E-BAF463C02F95}" srcId="{600277DD-683F-41AE-9DEC-6B843CB1FCC2}" destId="{7C6BEEAE-7A23-42C3-9011-54EDB69F0EDA}" srcOrd="1" destOrd="0" parTransId="{C5E4318C-C9B7-4E47-BE03-6F2BEBB4ADF5}" sibTransId="{517B2FB2-BCC5-4BBE-8ADD-E625039BB8A9}"/>
    <dgm:cxn modelId="{E2F13FE3-C23D-4C31-A432-CA53B5D11FDE}" type="presOf" srcId="{7C6BEEAE-7A23-42C3-9011-54EDB69F0EDA}" destId="{15EBFEDF-FA1A-4087-8AA7-F8E584DADD9A}" srcOrd="0" destOrd="0" presId="urn:microsoft.com/office/officeart/2005/8/layout/hierarchy4"/>
    <dgm:cxn modelId="{03B607FE-F5E4-4153-BA48-E168B0EA4E9B}" srcId="{600277DD-683F-41AE-9DEC-6B843CB1FCC2}" destId="{99942E3A-E069-4C9E-ACF6-B5EDD0B26DB6}" srcOrd="0" destOrd="0" parTransId="{8A23C040-22E8-441E-999E-7DC78AD47FE4}" sibTransId="{033E9847-3DCE-49BC-B03D-7208404B3807}"/>
    <dgm:cxn modelId="{1590764B-3A38-4EE9-B5D0-458E6740EB01}" type="presParOf" srcId="{5CF5CD63-CC00-4D11-90AE-BC2549874076}" destId="{0B018EBC-0238-4BED-89FE-8F5624F527D6}" srcOrd="0" destOrd="0" presId="urn:microsoft.com/office/officeart/2005/8/layout/hierarchy4"/>
    <dgm:cxn modelId="{42ECED9F-76A8-47DE-9338-A0498C472EC7}" type="presParOf" srcId="{0B018EBC-0238-4BED-89FE-8F5624F527D6}" destId="{AC1BA26E-AF46-4FAF-857F-2566D5357B29}" srcOrd="0" destOrd="0" presId="urn:microsoft.com/office/officeart/2005/8/layout/hierarchy4"/>
    <dgm:cxn modelId="{D18FC8D1-7FF4-4998-A71A-CE69177F46C0}" type="presParOf" srcId="{0B018EBC-0238-4BED-89FE-8F5624F527D6}" destId="{322DFC99-D14C-4A98-8A30-F7CD456EC225}" srcOrd="1" destOrd="0" presId="urn:microsoft.com/office/officeart/2005/8/layout/hierarchy4"/>
    <dgm:cxn modelId="{441B0C80-35CB-4689-9EB6-0DA678B7905B}" type="presParOf" srcId="{0B018EBC-0238-4BED-89FE-8F5624F527D6}" destId="{7CBA450C-7A5C-45AC-B77A-772D1487AB52}" srcOrd="2" destOrd="0" presId="urn:microsoft.com/office/officeart/2005/8/layout/hierarchy4"/>
    <dgm:cxn modelId="{3ED81EAB-0EC9-42C3-9662-19A7CCB3403F}" type="presParOf" srcId="{7CBA450C-7A5C-45AC-B77A-772D1487AB52}" destId="{FC348849-D167-4A3A-B0E3-AC1B0D5A29FA}" srcOrd="0" destOrd="0" presId="urn:microsoft.com/office/officeart/2005/8/layout/hierarchy4"/>
    <dgm:cxn modelId="{4427C956-E700-4520-8200-096B83EF2097}" type="presParOf" srcId="{FC348849-D167-4A3A-B0E3-AC1B0D5A29FA}" destId="{739F6A01-E359-493E-902C-7FD1E3CA2C9E}" srcOrd="0" destOrd="0" presId="urn:microsoft.com/office/officeart/2005/8/layout/hierarchy4"/>
    <dgm:cxn modelId="{40AEA2DA-2CEA-4DB8-9EC1-EA9336AFB4D3}" type="presParOf" srcId="{FC348849-D167-4A3A-B0E3-AC1B0D5A29FA}" destId="{57779899-CE60-4A48-B9A7-E870A3B1863A}" srcOrd="1" destOrd="0" presId="urn:microsoft.com/office/officeart/2005/8/layout/hierarchy4"/>
    <dgm:cxn modelId="{862086F4-EFBA-441C-9B24-391673249BD0}" type="presParOf" srcId="{FC348849-D167-4A3A-B0E3-AC1B0D5A29FA}" destId="{B9150674-6BB7-495E-ACD9-BE9D13389F77}" srcOrd="2" destOrd="0" presId="urn:microsoft.com/office/officeart/2005/8/layout/hierarchy4"/>
    <dgm:cxn modelId="{B1C5C0B7-0BD9-43B5-8CD6-2FA66743A85F}" type="presParOf" srcId="{B9150674-6BB7-495E-ACD9-BE9D13389F77}" destId="{7DF32AE9-CA0D-48BF-9391-D932CD2CF6A0}" srcOrd="0" destOrd="0" presId="urn:microsoft.com/office/officeart/2005/8/layout/hierarchy4"/>
    <dgm:cxn modelId="{7AFDC079-71E1-40B5-873E-C9DDBA9673F3}" type="presParOf" srcId="{7DF32AE9-CA0D-48BF-9391-D932CD2CF6A0}" destId="{040CA806-01D1-42D6-8D22-8481EA502839}" srcOrd="0" destOrd="0" presId="urn:microsoft.com/office/officeart/2005/8/layout/hierarchy4"/>
    <dgm:cxn modelId="{15E55B39-0054-46B4-8D57-6D3504CB7902}" type="presParOf" srcId="{7DF32AE9-CA0D-48BF-9391-D932CD2CF6A0}" destId="{2E9B5C65-24AA-4AFE-A56D-08379BE68FB4}" srcOrd="1" destOrd="0" presId="urn:microsoft.com/office/officeart/2005/8/layout/hierarchy4"/>
    <dgm:cxn modelId="{E514A681-0D31-45FF-ACA7-103DE5143AF1}" type="presParOf" srcId="{B9150674-6BB7-495E-ACD9-BE9D13389F77}" destId="{B2D8B1D7-A05A-44CF-905E-D494314A457D}" srcOrd="1" destOrd="0" presId="urn:microsoft.com/office/officeart/2005/8/layout/hierarchy4"/>
    <dgm:cxn modelId="{E4042307-50DB-4903-BCA6-BB21627EA359}" type="presParOf" srcId="{B9150674-6BB7-495E-ACD9-BE9D13389F77}" destId="{0A00E200-918E-41D7-94E1-66A401BCE05B}" srcOrd="2" destOrd="0" presId="urn:microsoft.com/office/officeart/2005/8/layout/hierarchy4"/>
    <dgm:cxn modelId="{D2311DDF-5184-4D55-8A90-BF7500192E6E}" type="presParOf" srcId="{0A00E200-918E-41D7-94E1-66A401BCE05B}" destId="{15EBFEDF-FA1A-4087-8AA7-F8E584DADD9A}" srcOrd="0" destOrd="0" presId="urn:microsoft.com/office/officeart/2005/8/layout/hierarchy4"/>
    <dgm:cxn modelId="{C644666B-EE88-4D29-98AF-ED035271BBD7}" type="presParOf" srcId="{0A00E200-918E-41D7-94E1-66A401BCE05B}" destId="{A9D84FDA-F03A-4646-ABD4-CFA3FA53C01F}" srcOrd="1" destOrd="0" presId="urn:microsoft.com/office/officeart/2005/8/layout/hierarchy4"/>
    <dgm:cxn modelId="{39C70735-4C55-4D38-9E0A-F2C2ABAC6359}" type="presParOf" srcId="{7CBA450C-7A5C-45AC-B77A-772D1487AB52}" destId="{1EAFB3A2-40B8-4F75-A2CD-C4B7B6A6D31C}" srcOrd="1" destOrd="0" presId="urn:microsoft.com/office/officeart/2005/8/layout/hierarchy4"/>
    <dgm:cxn modelId="{C6D70891-AF36-4FA8-AB00-F5EB7D77F7DA}" type="presParOf" srcId="{7CBA450C-7A5C-45AC-B77A-772D1487AB52}" destId="{9EB5E7FB-2307-46AC-9AA6-B81A60E260F8}" srcOrd="2" destOrd="0" presId="urn:microsoft.com/office/officeart/2005/8/layout/hierarchy4"/>
    <dgm:cxn modelId="{A4F7C1A9-2B6C-4B04-A24B-DC9B5CE9F717}" type="presParOf" srcId="{9EB5E7FB-2307-46AC-9AA6-B81A60E260F8}" destId="{60790C48-3391-4921-BBA2-56F1069B65D5}" srcOrd="0" destOrd="0" presId="urn:microsoft.com/office/officeart/2005/8/layout/hierarchy4"/>
    <dgm:cxn modelId="{B5B0FD6F-59EE-4072-A922-C8068D3F4C1A}" type="presParOf" srcId="{9EB5E7FB-2307-46AC-9AA6-B81A60E260F8}" destId="{28BE086A-8320-448F-AAE7-13D42CEEB815}" srcOrd="1" destOrd="0" presId="urn:microsoft.com/office/officeart/2005/8/layout/hierarchy4"/>
    <dgm:cxn modelId="{F96F4CB1-96C9-4C5D-8BFB-0F3F79A9600F}" type="presParOf" srcId="{9EB5E7FB-2307-46AC-9AA6-B81A60E260F8}" destId="{85F8AD08-4230-489E-B194-02884CF2CE5D}" srcOrd="2" destOrd="0" presId="urn:microsoft.com/office/officeart/2005/8/layout/hierarchy4"/>
    <dgm:cxn modelId="{201176CB-04D1-4253-ACD7-C80D26949101}" type="presParOf" srcId="{85F8AD08-4230-489E-B194-02884CF2CE5D}" destId="{39C92AB9-A463-4AB3-8228-86784C7E2747}" srcOrd="0" destOrd="0" presId="urn:microsoft.com/office/officeart/2005/8/layout/hierarchy4"/>
    <dgm:cxn modelId="{7337EB72-64C6-4683-83E6-13CD5BE79F4D}" type="presParOf" srcId="{39C92AB9-A463-4AB3-8228-86784C7E2747}" destId="{15EB9356-B823-4C62-AE9A-A482EB7536F0}" srcOrd="0" destOrd="0" presId="urn:microsoft.com/office/officeart/2005/8/layout/hierarchy4"/>
    <dgm:cxn modelId="{F8F134F6-62A9-47F6-8F44-92C141C97062}" type="presParOf" srcId="{39C92AB9-A463-4AB3-8228-86784C7E2747}" destId="{64EBC20A-44B4-433C-B014-8C00681CC46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162066-7983-4B64-91AD-ED964EBB7E4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36395A2-FA92-4EA9-8488-7C375F22B303}">
      <dgm:prSet phldrT="[Texte]"/>
      <dgm:spPr/>
      <dgm:t>
        <a:bodyPr/>
        <a:lstStyle/>
        <a:p>
          <a:r>
            <a:rPr lang="fr-FR" dirty="0"/>
            <a:t>Rémunérations complémentaires et différées en 2022 (intéressement et épargne)</a:t>
          </a:r>
        </a:p>
      </dgm:t>
    </dgm:pt>
    <dgm:pt modelId="{9E80904F-416B-4C16-ADAF-FF5D6E2B7C01}" type="parTrans" cxnId="{ECDDF26A-CFF1-45FC-89D1-6B476DA962FF}">
      <dgm:prSet/>
      <dgm:spPr/>
      <dgm:t>
        <a:bodyPr/>
        <a:lstStyle/>
        <a:p>
          <a:endParaRPr lang="fr-FR"/>
        </a:p>
      </dgm:t>
    </dgm:pt>
    <dgm:pt modelId="{2AC1A5E9-7D59-455A-98F4-ECAFDEB7EA52}" type="sibTrans" cxnId="{ECDDF26A-CFF1-45FC-89D1-6B476DA962FF}">
      <dgm:prSet/>
      <dgm:spPr/>
      <dgm:t>
        <a:bodyPr/>
        <a:lstStyle/>
        <a:p>
          <a:endParaRPr lang="fr-FR"/>
        </a:p>
      </dgm:t>
    </dgm:pt>
    <dgm:pt modelId="{A24CA11A-56A8-4A9B-8497-20FF945172D5}">
      <dgm:prSet phldrT="[Texte]"/>
      <dgm:spPr/>
      <dgm:t>
        <a:bodyPr/>
        <a:lstStyle/>
        <a:p>
          <a:r>
            <a:rPr lang="fr-FR" dirty="0"/>
            <a:t>Organisation et déploiement d’une politique sur les risques professionnels </a:t>
          </a:r>
        </a:p>
      </dgm:t>
    </dgm:pt>
    <dgm:pt modelId="{A03D1851-162A-4DA7-85FF-B68A4A048EDE}" type="parTrans" cxnId="{BF827FA2-C584-4EE2-94AE-3BAAFD6FC03B}">
      <dgm:prSet/>
      <dgm:spPr/>
      <dgm:t>
        <a:bodyPr/>
        <a:lstStyle/>
        <a:p>
          <a:endParaRPr lang="fr-FR"/>
        </a:p>
      </dgm:t>
    </dgm:pt>
    <dgm:pt modelId="{25D3FF8C-8147-4267-90B4-178C99651A11}" type="sibTrans" cxnId="{BF827FA2-C584-4EE2-94AE-3BAAFD6FC03B}">
      <dgm:prSet/>
      <dgm:spPr/>
      <dgm:t>
        <a:bodyPr/>
        <a:lstStyle/>
        <a:p>
          <a:endParaRPr lang="fr-FR"/>
        </a:p>
      </dgm:t>
    </dgm:pt>
    <dgm:pt modelId="{1B807930-2988-4F46-9110-CBDD0587F015}">
      <dgm:prSet phldrT="[Texte]"/>
      <dgm:spPr/>
      <dgm:t>
        <a:bodyPr/>
        <a:lstStyle/>
        <a:p>
          <a:r>
            <a:rPr lang="fr-FR" dirty="0"/>
            <a:t>Mise en œuvre d’un accord emploi et compétences ambitieux</a:t>
          </a:r>
        </a:p>
      </dgm:t>
    </dgm:pt>
    <dgm:pt modelId="{EA5C7188-E7B1-4D5E-9760-7CF52D5B709D}" type="parTrans" cxnId="{FB0C44C1-7EED-46F8-ADAA-513A847DCE42}">
      <dgm:prSet/>
      <dgm:spPr/>
      <dgm:t>
        <a:bodyPr/>
        <a:lstStyle/>
        <a:p>
          <a:endParaRPr lang="fr-FR"/>
        </a:p>
      </dgm:t>
    </dgm:pt>
    <dgm:pt modelId="{4DD6605E-6696-41CC-83F3-4A7A228205E9}" type="sibTrans" cxnId="{FB0C44C1-7EED-46F8-ADAA-513A847DCE42}">
      <dgm:prSet/>
      <dgm:spPr/>
      <dgm:t>
        <a:bodyPr/>
        <a:lstStyle/>
        <a:p>
          <a:endParaRPr lang="fr-FR"/>
        </a:p>
      </dgm:t>
    </dgm:pt>
    <dgm:pt modelId="{917189FB-7838-4893-A172-E2DA4B8E0E00}">
      <dgm:prSet phldrT="[Texte]"/>
      <dgm:spPr/>
      <dgm:t>
        <a:bodyPr/>
        <a:lstStyle/>
        <a:p>
          <a:r>
            <a:rPr lang="fr-FR" dirty="0"/>
            <a:t>Paritarisme et dialogue social</a:t>
          </a:r>
        </a:p>
      </dgm:t>
    </dgm:pt>
    <dgm:pt modelId="{ADA4FC40-C5C4-4F4C-A7CD-32B5E3EE9F5B}" type="parTrans" cxnId="{FADA3833-B6F9-4DB8-9D48-83D7047DF1D8}">
      <dgm:prSet/>
      <dgm:spPr/>
      <dgm:t>
        <a:bodyPr/>
        <a:lstStyle/>
        <a:p>
          <a:endParaRPr lang="fr-FR"/>
        </a:p>
      </dgm:t>
    </dgm:pt>
    <dgm:pt modelId="{F8EDFB03-7A21-41C0-812F-9740067E74D0}" type="sibTrans" cxnId="{FADA3833-B6F9-4DB8-9D48-83D7047DF1D8}">
      <dgm:prSet/>
      <dgm:spPr/>
      <dgm:t>
        <a:bodyPr/>
        <a:lstStyle/>
        <a:p>
          <a:endParaRPr lang="fr-FR"/>
        </a:p>
      </dgm:t>
    </dgm:pt>
    <dgm:pt modelId="{5B023E51-9537-41DB-A48A-631718CFA2CA}">
      <dgm:prSet phldrT="[Texte]"/>
      <dgm:spPr/>
      <dgm:t>
        <a:bodyPr/>
        <a:lstStyle/>
        <a:p>
          <a:r>
            <a:rPr lang="fr-FR" dirty="0"/>
            <a:t>Faire vivre la CPPNI (commission permanente)</a:t>
          </a:r>
        </a:p>
      </dgm:t>
    </dgm:pt>
    <dgm:pt modelId="{033CF24C-9904-4C3C-A626-22CB0577B83A}" type="parTrans" cxnId="{D1047C5D-59F5-4DEF-B40C-AEEED5F24097}">
      <dgm:prSet/>
      <dgm:spPr/>
      <dgm:t>
        <a:bodyPr/>
        <a:lstStyle/>
        <a:p>
          <a:endParaRPr lang="fr-FR"/>
        </a:p>
      </dgm:t>
    </dgm:pt>
    <dgm:pt modelId="{03758212-540F-45EB-9599-8D844F31A085}" type="sibTrans" cxnId="{D1047C5D-59F5-4DEF-B40C-AEEED5F24097}">
      <dgm:prSet/>
      <dgm:spPr/>
      <dgm:t>
        <a:bodyPr/>
        <a:lstStyle/>
        <a:p>
          <a:endParaRPr lang="fr-FR"/>
        </a:p>
      </dgm:t>
    </dgm:pt>
    <dgm:pt modelId="{90160A5D-8330-4049-9C2A-FE6044765B58}">
      <dgm:prSet phldrT="[Texte]"/>
      <dgm:spPr/>
      <dgm:t>
        <a:bodyPr/>
        <a:lstStyle/>
        <a:p>
          <a:r>
            <a:rPr lang="fr-FR" dirty="0"/>
            <a:t>Négociation 2022 sur les moyens</a:t>
          </a:r>
        </a:p>
      </dgm:t>
    </dgm:pt>
    <dgm:pt modelId="{2EF9EAFA-FFC2-46B1-ADAF-C54536A364DC}" type="parTrans" cxnId="{45B5A3E0-5886-408F-BE11-D11ED9F469D3}">
      <dgm:prSet/>
      <dgm:spPr/>
      <dgm:t>
        <a:bodyPr/>
        <a:lstStyle/>
        <a:p>
          <a:endParaRPr lang="fr-FR"/>
        </a:p>
      </dgm:t>
    </dgm:pt>
    <dgm:pt modelId="{4CB9A9FF-E34E-4A53-B5E6-3789D88CDE0D}" type="sibTrans" cxnId="{45B5A3E0-5886-408F-BE11-D11ED9F469D3}">
      <dgm:prSet/>
      <dgm:spPr/>
      <dgm:t>
        <a:bodyPr/>
        <a:lstStyle/>
        <a:p>
          <a:endParaRPr lang="fr-FR"/>
        </a:p>
      </dgm:t>
    </dgm:pt>
    <dgm:pt modelId="{CBA8359D-9B2A-4BAA-9181-1659A1BAC1AD}">
      <dgm:prSet/>
      <dgm:spPr/>
      <dgm:t>
        <a:bodyPr/>
        <a:lstStyle/>
        <a:p>
          <a:r>
            <a:rPr lang="fr-FR" dirty="0"/>
            <a:t>Développer les actions « fonds social »</a:t>
          </a:r>
        </a:p>
      </dgm:t>
    </dgm:pt>
    <dgm:pt modelId="{C4E860AB-0DB6-4D0F-AF6B-BBA7F4FD5507}" type="parTrans" cxnId="{41BF6201-F73B-47CC-98F6-955F4D5A7840}">
      <dgm:prSet/>
      <dgm:spPr/>
      <dgm:t>
        <a:bodyPr/>
        <a:lstStyle/>
        <a:p>
          <a:endParaRPr lang="fr-FR"/>
        </a:p>
      </dgm:t>
    </dgm:pt>
    <dgm:pt modelId="{63BEB6CD-9E0F-4673-85E8-4AB947BFBB76}" type="sibTrans" cxnId="{41BF6201-F73B-47CC-98F6-955F4D5A7840}">
      <dgm:prSet/>
      <dgm:spPr/>
      <dgm:t>
        <a:bodyPr/>
        <a:lstStyle/>
        <a:p>
          <a:endParaRPr lang="fr-FR"/>
        </a:p>
      </dgm:t>
    </dgm:pt>
    <dgm:pt modelId="{377C070B-58DA-4F7F-AE81-7F9F58D1DD5C}">
      <dgm:prSet phldrT="[Texte]"/>
      <dgm:spPr/>
      <dgm:t>
        <a:bodyPr/>
        <a:lstStyle/>
        <a:p>
          <a:r>
            <a:rPr lang="fr-FR" dirty="0"/>
            <a:t>Mettre en œuvre une politique handicap</a:t>
          </a:r>
        </a:p>
      </dgm:t>
    </dgm:pt>
    <dgm:pt modelId="{50666CA3-FFCB-454F-84B3-6BEC893DF56C}" type="parTrans" cxnId="{59E96CC7-442E-4D4F-B4EA-AD9A9E4BCAF0}">
      <dgm:prSet/>
      <dgm:spPr/>
      <dgm:t>
        <a:bodyPr/>
        <a:lstStyle/>
        <a:p>
          <a:endParaRPr lang="fr-FR"/>
        </a:p>
      </dgm:t>
    </dgm:pt>
    <dgm:pt modelId="{0AB658A5-93A8-4BAA-B78E-A2C580693E7B}" type="sibTrans" cxnId="{59E96CC7-442E-4D4F-B4EA-AD9A9E4BCAF0}">
      <dgm:prSet/>
      <dgm:spPr/>
      <dgm:t>
        <a:bodyPr/>
        <a:lstStyle/>
        <a:p>
          <a:endParaRPr lang="fr-FR"/>
        </a:p>
      </dgm:t>
    </dgm:pt>
    <dgm:pt modelId="{FC8ABC51-995B-45B4-B334-117EF9F087E2}">
      <dgm:prSet phldrT="[Texte]"/>
      <dgm:spPr/>
      <dgm:t>
        <a:bodyPr/>
        <a:lstStyle/>
        <a:p>
          <a:r>
            <a:rPr lang="fr-FR" dirty="0"/>
            <a:t>Lutter contre les discriminations – égalité femmes/hommes harcèlements</a:t>
          </a:r>
        </a:p>
      </dgm:t>
    </dgm:pt>
    <dgm:pt modelId="{25140989-D0ED-49FB-9A45-BF678F203D42}" type="parTrans" cxnId="{3413B43D-9DBB-4227-9B9C-711283456F8B}">
      <dgm:prSet/>
      <dgm:spPr/>
      <dgm:t>
        <a:bodyPr/>
        <a:lstStyle/>
        <a:p>
          <a:endParaRPr lang="fr-FR"/>
        </a:p>
      </dgm:t>
    </dgm:pt>
    <dgm:pt modelId="{8C04BC45-CF84-4C29-97E1-0E861BA2F072}" type="sibTrans" cxnId="{3413B43D-9DBB-4227-9B9C-711283456F8B}">
      <dgm:prSet/>
      <dgm:spPr/>
      <dgm:t>
        <a:bodyPr/>
        <a:lstStyle/>
        <a:p>
          <a:endParaRPr lang="fr-FR"/>
        </a:p>
      </dgm:t>
    </dgm:pt>
    <dgm:pt modelId="{F5A7C054-11E7-4BD8-BDFB-FC72B830AE80}">
      <dgm:prSet phldrT="[Texte]"/>
      <dgm:spPr/>
      <dgm:t>
        <a:bodyPr/>
        <a:lstStyle/>
        <a:p>
          <a:r>
            <a:rPr lang="fr-FR" dirty="0"/>
            <a:t>Conciliation vie professionnelle et vie personnelle des salariés proches aidants</a:t>
          </a:r>
        </a:p>
      </dgm:t>
    </dgm:pt>
    <dgm:pt modelId="{A938922B-A3DD-4993-8723-01296A55D12C}" type="parTrans" cxnId="{D23E1AA1-41FB-4470-B2E9-B29D28AEFFF7}">
      <dgm:prSet/>
      <dgm:spPr/>
      <dgm:t>
        <a:bodyPr/>
        <a:lstStyle/>
        <a:p>
          <a:endParaRPr lang="fr-FR"/>
        </a:p>
      </dgm:t>
    </dgm:pt>
    <dgm:pt modelId="{6D9212BF-3F91-477D-B941-52FE641F78A1}" type="sibTrans" cxnId="{D23E1AA1-41FB-4470-B2E9-B29D28AEFFF7}">
      <dgm:prSet/>
      <dgm:spPr/>
      <dgm:t>
        <a:bodyPr/>
        <a:lstStyle/>
        <a:p>
          <a:endParaRPr lang="fr-FR"/>
        </a:p>
      </dgm:t>
    </dgm:pt>
    <dgm:pt modelId="{F570DB04-8585-4F25-9179-3A803177219D}">
      <dgm:prSet phldrT="[Texte]"/>
      <dgm:spPr/>
      <dgm:t>
        <a:bodyPr/>
        <a:lstStyle/>
        <a:p>
          <a:r>
            <a:rPr lang="fr-FR" dirty="0"/>
            <a:t>Faire vivre les CPR</a:t>
          </a:r>
        </a:p>
      </dgm:t>
    </dgm:pt>
    <dgm:pt modelId="{7E09910C-9396-43DA-A328-A4A9C1295832}" type="parTrans" cxnId="{B35D70E8-E72D-4319-BCE3-7425283D486B}">
      <dgm:prSet/>
      <dgm:spPr/>
      <dgm:t>
        <a:bodyPr/>
        <a:lstStyle/>
        <a:p>
          <a:endParaRPr lang="fr-FR"/>
        </a:p>
      </dgm:t>
    </dgm:pt>
    <dgm:pt modelId="{06A10251-C27B-45A8-A026-AF9274A6943D}" type="sibTrans" cxnId="{B35D70E8-E72D-4319-BCE3-7425283D486B}">
      <dgm:prSet/>
      <dgm:spPr/>
      <dgm:t>
        <a:bodyPr/>
        <a:lstStyle/>
        <a:p>
          <a:endParaRPr lang="fr-FR"/>
        </a:p>
      </dgm:t>
    </dgm:pt>
    <dgm:pt modelId="{A4908A17-F6CE-4345-8C8C-261748A6A118}" type="pres">
      <dgm:prSet presAssocID="{81162066-7983-4B64-91AD-ED964EBB7E41}" presName="diagram" presStyleCnt="0">
        <dgm:presLayoutVars>
          <dgm:dir/>
          <dgm:resizeHandles val="exact"/>
        </dgm:presLayoutVars>
      </dgm:prSet>
      <dgm:spPr/>
    </dgm:pt>
    <dgm:pt modelId="{B293B9B2-5D2F-4EFA-B8BA-F376655E60E8}" type="pres">
      <dgm:prSet presAssocID="{CBA8359D-9B2A-4BAA-9181-1659A1BAC1AD}" presName="node" presStyleLbl="node1" presStyleIdx="0" presStyleCnt="8" custLinFactNeighborX="749" custLinFactNeighborY="1200">
        <dgm:presLayoutVars>
          <dgm:bulletEnabled val="1"/>
        </dgm:presLayoutVars>
      </dgm:prSet>
      <dgm:spPr/>
    </dgm:pt>
    <dgm:pt modelId="{045E0D64-4796-4F3D-9B38-1619E5111EFC}" type="pres">
      <dgm:prSet presAssocID="{63BEB6CD-9E0F-4673-85E8-4AB947BFBB76}" presName="sibTrans" presStyleCnt="0"/>
      <dgm:spPr/>
    </dgm:pt>
    <dgm:pt modelId="{2FE00DCC-7F2C-49C5-8D49-ADEF659F115B}" type="pres">
      <dgm:prSet presAssocID="{917189FB-7838-4893-A172-E2DA4B8E0E00}" presName="node" presStyleLbl="node1" presStyleIdx="1" presStyleCnt="8">
        <dgm:presLayoutVars>
          <dgm:bulletEnabled val="1"/>
        </dgm:presLayoutVars>
      </dgm:prSet>
      <dgm:spPr/>
    </dgm:pt>
    <dgm:pt modelId="{68473870-AE0E-45C2-8FC3-04A2E3E5F31F}" type="pres">
      <dgm:prSet presAssocID="{F8EDFB03-7A21-41C0-812F-9740067E74D0}" presName="sibTrans" presStyleCnt="0"/>
      <dgm:spPr/>
    </dgm:pt>
    <dgm:pt modelId="{023F41DD-4E4F-4A01-B036-01FF1FCD774C}" type="pres">
      <dgm:prSet presAssocID="{736395A2-FA92-4EA9-8488-7C375F22B303}" presName="node" presStyleLbl="node1" presStyleIdx="2" presStyleCnt="8">
        <dgm:presLayoutVars>
          <dgm:bulletEnabled val="1"/>
        </dgm:presLayoutVars>
      </dgm:prSet>
      <dgm:spPr/>
    </dgm:pt>
    <dgm:pt modelId="{E6D629BD-128F-4F20-B643-7C3682339420}" type="pres">
      <dgm:prSet presAssocID="{2AC1A5E9-7D59-455A-98F4-ECAFDEB7EA52}" presName="sibTrans" presStyleCnt="0"/>
      <dgm:spPr/>
    </dgm:pt>
    <dgm:pt modelId="{556C0CD6-F324-4A8B-A303-4A697C22100E}" type="pres">
      <dgm:prSet presAssocID="{A24CA11A-56A8-4A9B-8497-20FF945172D5}" presName="node" presStyleLbl="node1" presStyleIdx="3" presStyleCnt="8">
        <dgm:presLayoutVars>
          <dgm:bulletEnabled val="1"/>
        </dgm:presLayoutVars>
      </dgm:prSet>
      <dgm:spPr/>
    </dgm:pt>
    <dgm:pt modelId="{C6300543-761A-4376-95B8-A24E2FAC2401}" type="pres">
      <dgm:prSet presAssocID="{25D3FF8C-8147-4267-90B4-178C99651A11}" presName="sibTrans" presStyleCnt="0"/>
      <dgm:spPr/>
    </dgm:pt>
    <dgm:pt modelId="{6E401EF8-14A9-4532-9175-9D825982F0FA}" type="pres">
      <dgm:prSet presAssocID="{1B807930-2988-4F46-9110-CBDD0587F015}" presName="node" presStyleLbl="node1" presStyleIdx="4" presStyleCnt="8">
        <dgm:presLayoutVars>
          <dgm:bulletEnabled val="1"/>
        </dgm:presLayoutVars>
      </dgm:prSet>
      <dgm:spPr/>
    </dgm:pt>
    <dgm:pt modelId="{1249D522-956F-4E5F-89E4-1DE80B9248DF}" type="pres">
      <dgm:prSet presAssocID="{4DD6605E-6696-41CC-83F3-4A7A228205E9}" presName="sibTrans" presStyleCnt="0"/>
      <dgm:spPr/>
    </dgm:pt>
    <dgm:pt modelId="{5BD32BBA-1ABD-4E70-9DC8-05C19450B8F3}" type="pres">
      <dgm:prSet presAssocID="{377C070B-58DA-4F7F-AE81-7F9F58D1DD5C}" presName="node" presStyleLbl="node1" presStyleIdx="5" presStyleCnt="8">
        <dgm:presLayoutVars>
          <dgm:bulletEnabled val="1"/>
        </dgm:presLayoutVars>
      </dgm:prSet>
      <dgm:spPr/>
    </dgm:pt>
    <dgm:pt modelId="{D3796281-D2BA-47A6-AF95-A377E684FBF1}" type="pres">
      <dgm:prSet presAssocID="{0AB658A5-93A8-4BAA-B78E-A2C580693E7B}" presName="sibTrans" presStyleCnt="0"/>
      <dgm:spPr/>
    </dgm:pt>
    <dgm:pt modelId="{0C5DE4BE-A4E9-49D3-B279-04FF0B8939DB}" type="pres">
      <dgm:prSet presAssocID="{FC8ABC51-995B-45B4-B334-117EF9F087E2}" presName="node" presStyleLbl="node1" presStyleIdx="6" presStyleCnt="8">
        <dgm:presLayoutVars>
          <dgm:bulletEnabled val="1"/>
        </dgm:presLayoutVars>
      </dgm:prSet>
      <dgm:spPr/>
    </dgm:pt>
    <dgm:pt modelId="{868E455A-27F6-468C-AF27-7D83D19E35A8}" type="pres">
      <dgm:prSet presAssocID="{8C04BC45-CF84-4C29-97E1-0E861BA2F072}" presName="sibTrans" presStyleCnt="0"/>
      <dgm:spPr/>
    </dgm:pt>
    <dgm:pt modelId="{914E8CB0-2599-4EED-9EFF-AAE41F1DAA5A}" type="pres">
      <dgm:prSet presAssocID="{F5A7C054-11E7-4BD8-BDFB-FC72B830AE80}" presName="node" presStyleLbl="node1" presStyleIdx="7" presStyleCnt="8">
        <dgm:presLayoutVars>
          <dgm:bulletEnabled val="1"/>
        </dgm:presLayoutVars>
      </dgm:prSet>
      <dgm:spPr/>
    </dgm:pt>
  </dgm:ptLst>
  <dgm:cxnLst>
    <dgm:cxn modelId="{41BF6201-F73B-47CC-98F6-955F4D5A7840}" srcId="{81162066-7983-4B64-91AD-ED964EBB7E41}" destId="{CBA8359D-9B2A-4BAA-9181-1659A1BAC1AD}" srcOrd="0" destOrd="0" parTransId="{C4E860AB-0DB6-4D0F-AF6B-BBA7F4FD5507}" sibTransId="{63BEB6CD-9E0F-4673-85E8-4AB947BFBB76}"/>
    <dgm:cxn modelId="{538CBF06-0531-47D6-AA9C-952323A8169D}" type="presOf" srcId="{FC8ABC51-995B-45B4-B334-117EF9F087E2}" destId="{0C5DE4BE-A4E9-49D3-B279-04FF0B8939DB}" srcOrd="0" destOrd="0" presId="urn:microsoft.com/office/officeart/2005/8/layout/default"/>
    <dgm:cxn modelId="{FE5BCA11-3259-41B2-9869-EDFBD72E0BBB}" type="presOf" srcId="{736395A2-FA92-4EA9-8488-7C375F22B303}" destId="{023F41DD-4E4F-4A01-B036-01FF1FCD774C}" srcOrd="0" destOrd="0" presId="urn:microsoft.com/office/officeart/2005/8/layout/default"/>
    <dgm:cxn modelId="{9AEEF122-B0F2-47BA-824A-2BA38483FBF8}" type="presOf" srcId="{A24CA11A-56A8-4A9B-8497-20FF945172D5}" destId="{556C0CD6-F324-4A8B-A303-4A697C22100E}" srcOrd="0" destOrd="0" presId="urn:microsoft.com/office/officeart/2005/8/layout/default"/>
    <dgm:cxn modelId="{FADA3833-B6F9-4DB8-9D48-83D7047DF1D8}" srcId="{81162066-7983-4B64-91AD-ED964EBB7E41}" destId="{917189FB-7838-4893-A172-E2DA4B8E0E00}" srcOrd="1" destOrd="0" parTransId="{ADA4FC40-C5C4-4F4C-A7CD-32B5E3EE9F5B}" sibTransId="{F8EDFB03-7A21-41C0-812F-9740067E74D0}"/>
    <dgm:cxn modelId="{3413B43D-9DBB-4227-9B9C-711283456F8B}" srcId="{81162066-7983-4B64-91AD-ED964EBB7E41}" destId="{FC8ABC51-995B-45B4-B334-117EF9F087E2}" srcOrd="6" destOrd="0" parTransId="{25140989-D0ED-49FB-9A45-BF678F203D42}" sibTransId="{8C04BC45-CF84-4C29-97E1-0E861BA2F072}"/>
    <dgm:cxn modelId="{87CA7E56-1C00-4882-A9C0-2A71A5C4EF65}" type="presOf" srcId="{81162066-7983-4B64-91AD-ED964EBB7E41}" destId="{A4908A17-F6CE-4345-8C8C-261748A6A118}" srcOrd="0" destOrd="0" presId="urn:microsoft.com/office/officeart/2005/8/layout/default"/>
    <dgm:cxn modelId="{D1047C5D-59F5-4DEF-B40C-AEEED5F24097}" srcId="{917189FB-7838-4893-A172-E2DA4B8E0E00}" destId="{5B023E51-9537-41DB-A48A-631718CFA2CA}" srcOrd="2" destOrd="0" parTransId="{033CF24C-9904-4C3C-A626-22CB0577B83A}" sibTransId="{03758212-540F-45EB-9599-8D844F31A085}"/>
    <dgm:cxn modelId="{4D937A5E-3151-4ABF-B71C-38B5DFB125D7}" type="presOf" srcId="{377C070B-58DA-4F7F-AE81-7F9F58D1DD5C}" destId="{5BD32BBA-1ABD-4E70-9DC8-05C19450B8F3}" srcOrd="0" destOrd="0" presId="urn:microsoft.com/office/officeart/2005/8/layout/default"/>
    <dgm:cxn modelId="{ECDDF26A-CFF1-45FC-89D1-6B476DA962FF}" srcId="{81162066-7983-4B64-91AD-ED964EBB7E41}" destId="{736395A2-FA92-4EA9-8488-7C375F22B303}" srcOrd="2" destOrd="0" parTransId="{9E80904F-416B-4C16-ADAF-FF5D6E2B7C01}" sibTransId="{2AC1A5E9-7D59-455A-98F4-ECAFDEB7EA52}"/>
    <dgm:cxn modelId="{11EFE66F-44AD-4AB5-8BCE-EE12971BD114}" type="presOf" srcId="{90160A5D-8330-4049-9C2A-FE6044765B58}" destId="{2FE00DCC-7F2C-49C5-8D49-ADEF659F115B}" srcOrd="0" destOrd="1" presId="urn:microsoft.com/office/officeart/2005/8/layout/default"/>
    <dgm:cxn modelId="{0C1D8C92-8C97-41FD-8073-148D3FCE78C8}" type="presOf" srcId="{917189FB-7838-4893-A172-E2DA4B8E0E00}" destId="{2FE00DCC-7F2C-49C5-8D49-ADEF659F115B}" srcOrd="0" destOrd="0" presId="urn:microsoft.com/office/officeart/2005/8/layout/default"/>
    <dgm:cxn modelId="{D23E1AA1-41FB-4470-B2E9-B29D28AEFFF7}" srcId="{81162066-7983-4B64-91AD-ED964EBB7E41}" destId="{F5A7C054-11E7-4BD8-BDFB-FC72B830AE80}" srcOrd="7" destOrd="0" parTransId="{A938922B-A3DD-4993-8723-01296A55D12C}" sibTransId="{6D9212BF-3F91-477D-B941-52FE641F78A1}"/>
    <dgm:cxn modelId="{BF827FA2-C584-4EE2-94AE-3BAAFD6FC03B}" srcId="{81162066-7983-4B64-91AD-ED964EBB7E41}" destId="{A24CA11A-56A8-4A9B-8497-20FF945172D5}" srcOrd="3" destOrd="0" parTransId="{A03D1851-162A-4DA7-85FF-B68A4A048EDE}" sibTransId="{25D3FF8C-8147-4267-90B4-178C99651A11}"/>
    <dgm:cxn modelId="{2DA58AAF-9F78-47EC-B1F8-7A98C315CB25}" type="presOf" srcId="{F570DB04-8585-4F25-9179-3A803177219D}" destId="{2FE00DCC-7F2C-49C5-8D49-ADEF659F115B}" srcOrd="0" destOrd="2" presId="urn:microsoft.com/office/officeart/2005/8/layout/default"/>
    <dgm:cxn modelId="{2EB716B2-13DE-4E32-8846-BE0F7A8C1F81}" type="presOf" srcId="{CBA8359D-9B2A-4BAA-9181-1659A1BAC1AD}" destId="{B293B9B2-5D2F-4EFA-B8BA-F376655E60E8}" srcOrd="0" destOrd="0" presId="urn:microsoft.com/office/officeart/2005/8/layout/default"/>
    <dgm:cxn modelId="{FB0C44C1-7EED-46F8-ADAA-513A847DCE42}" srcId="{81162066-7983-4B64-91AD-ED964EBB7E41}" destId="{1B807930-2988-4F46-9110-CBDD0587F015}" srcOrd="4" destOrd="0" parTransId="{EA5C7188-E7B1-4D5E-9760-7CF52D5B709D}" sibTransId="{4DD6605E-6696-41CC-83F3-4A7A228205E9}"/>
    <dgm:cxn modelId="{499285C2-055C-4B0B-80BB-D0C1A7B0E894}" type="presOf" srcId="{5B023E51-9537-41DB-A48A-631718CFA2CA}" destId="{2FE00DCC-7F2C-49C5-8D49-ADEF659F115B}" srcOrd="0" destOrd="3" presId="urn:microsoft.com/office/officeart/2005/8/layout/default"/>
    <dgm:cxn modelId="{59E96CC7-442E-4D4F-B4EA-AD9A9E4BCAF0}" srcId="{81162066-7983-4B64-91AD-ED964EBB7E41}" destId="{377C070B-58DA-4F7F-AE81-7F9F58D1DD5C}" srcOrd="5" destOrd="0" parTransId="{50666CA3-FFCB-454F-84B3-6BEC893DF56C}" sibTransId="{0AB658A5-93A8-4BAA-B78E-A2C580693E7B}"/>
    <dgm:cxn modelId="{7FD4E0DA-DF93-4D53-B2A3-DA2046226AF9}" type="presOf" srcId="{1B807930-2988-4F46-9110-CBDD0587F015}" destId="{6E401EF8-14A9-4532-9175-9D825982F0FA}" srcOrd="0" destOrd="0" presId="urn:microsoft.com/office/officeart/2005/8/layout/default"/>
    <dgm:cxn modelId="{45B5A3E0-5886-408F-BE11-D11ED9F469D3}" srcId="{917189FB-7838-4893-A172-E2DA4B8E0E00}" destId="{90160A5D-8330-4049-9C2A-FE6044765B58}" srcOrd="0" destOrd="0" parTransId="{2EF9EAFA-FFC2-46B1-ADAF-C54536A364DC}" sibTransId="{4CB9A9FF-E34E-4A53-B5E6-3789D88CDE0D}"/>
    <dgm:cxn modelId="{B35D70E8-E72D-4319-BCE3-7425283D486B}" srcId="{917189FB-7838-4893-A172-E2DA4B8E0E00}" destId="{F570DB04-8585-4F25-9179-3A803177219D}" srcOrd="1" destOrd="0" parTransId="{7E09910C-9396-43DA-A328-A4A9C1295832}" sibTransId="{06A10251-C27B-45A8-A026-AF9274A6943D}"/>
    <dgm:cxn modelId="{2914A5F5-E1DE-45FC-A556-F305F0E7A5B1}" type="presOf" srcId="{F5A7C054-11E7-4BD8-BDFB-FC72B830AE80}" destId="{914E8CB0-2599-4EED-9EFF-AAE41F1DAA5A}" srcOrd="0" destOrd="0" presId="urn:microsoft.com/office/officeart/2005/8/layout/default"/>
    <dgm:cxn modelId="{A20F772E-7003-448D-BF91-2BC250E0824B}" type="presParOf" srcId="{A4908A17-F6CE-4345-8C8C-261748A6A118}" destId="{B293B9B2-5D2F-4EFA-B8BA-F376655E60E8}" srcOrd="0" destOrd="0" presId="urn:microsoft.com/office/officeart/2005/8/layout/default"/>
    <dgm:cxn modelId="{DAB82C0A-F71F-4C8C-BAD9-1428B6AC9955}" type="presParOf" srcId="{A4908A17-F6CE-4345-8C8C-261748A6A118}" destId="{045E0D64-4796-4F3D-9B38-1619E5111EFC}" srcOrd="1" destOrd="0" presId="urn:microsoft.com/office/officeart/2005/8/layout/default"/>
    <dgm:cxn modelId="{26BE13BC-CEA5-4CCE-BBBF-7BC56015FB55}" type="presParOf" srcId="{A4908A17-F6CE-4345-8C8C-261748A6A118}" destId="{2FE00DCC-7F2C-49C5-8D49-ADEF659F115B}" srcOrd="2" destOrd="0" presId="urn:microsoft.com/office/officeart/2005/8/layout/default"/>
    <dgm:cxn modelId="{EE8E9DD9-124B-44BC-A5A8-AF033E4B4890}" type="presParOf" srcId="{A4908A17-F6CE-4345-8C8C-261748A6A118}" destId="{68473870-AE0E-45C2-8FC3-04A2E3E5F31F}" srcOrd="3" destOrd="0" presId="urn:microsoft.com/office/officeart/2005/8/layout/default"/>
    <dgm:cxn modelId="{68706978-DEDB-4D0D-AA52-7A176A86DEE4}" type="presParOf" srcId="{A4908A17-F6CE-4345-8C8C-261748A6A118}" destId="{023F41DD-4E4F-4A01-B036-01FF1FCD774C}" srcOrd="4" destOrd="0" presId="urn:microsoft.com/office/officeart/2005/8/layout/default"/>
    <dgm:cxn modelId="{E8F1FF30-4342-4BCB-81D6-C0116CBD1748}" type="presParOf" srcId="{A4908A17-F6CE-4345-8C8C-261748A6A118}" destId="{E6D629BD-128F-4F20-B643-7C3682339420}" srcOrd="5" destOrd="0" presId="urn:microsoft.com/office/officeart/2005/8/layout/default"/>
    <dgm:cxn modelId="{B1AB4C2B-2932-49FE-AECB-35CB9E11E155}" type="presParOf" srcId="{A4908A17-F6CE-4345-8C8C-261748A6A118}" destId="{556C0CD6-F324-4A8B-A303-4A697C22100E}" srcOrd="6" destOrd="0" presId="urn:microsoft.com/office/officeart/2005/8/layout/default"/>
    <dgm:cxn modelId="{BB9A1FF0-0A30-484D-BD95-91DB8B938519}" type="presParOf" srcId="{A4908A17-F6CE-4345-8C8C-261748A6A118}" destId="{C6300543-761A-4376-95B8-A24E2FAC2401}" srcOrd="7" destOrd="0" presId="urn:microsoft.com/office/officeart/2005/8/layout/default"/>
    <dgm:cxn modelId="{13748A43-F590-4AC8-87D5-7201B55711C2}" type="presParOf" srcId="{A4908A17-F6CE-4345-8C8C-261748A6A118}" destId="{6E401EF8-14A9-4532-9175-9D825982F0FA}" srcOrd="8" destOrd="0" presId="urn:microsoft.com/office/officeart/2005/8/layout/default"/>
    <dgm:cxn modelId="{547C1FC3-E376-4843-99D9-9C37053D0BD4}" type="presParOf" srcId="{A4908A17-F6CE-4345-8C8C-261748A6A118}" destId="{1249D522-956F-4E5F-89E4-1DE80B9248DF}" srcOrd="9" destOrd="0" presId="urn:microsoft.com/office/officeart/2005/8/layout/default"/>
    <dgm:cxn modelId="{1EA988D1-8E63-4F5F-A2AC-F4F360B077CA}" type="presParOf" srcId="{A4908A17-F6CE-4345-8C8C-261748A6A118}" destId="{5BD32BBA-1ABD-4E70-9DC8-05C19450B8F3}" srcOrd="10" destOrd="0" presId="urn:microsoft.com/office/officeart/2005/8/layout/default"/>
    <dgm:cxn modelId="{107ADCA2-052A-40EB-83EC-D801D1502EF8}" type="presParOf" srcId="{A4908A17-F6CE-4345-8C8C-261748A6A118}" destId="{D3796281-D2BA-47A6-AF95-A377E684FBF1}" srcOrd="11" destOrd="0" presId="urn:microsoft.com/office/officeart/2005/8/layout/default"/>
    <dgm:cxn modelId="{3C02DC2F-38D1-4A0E-A46C-07C8661A4D95}" type="presParOf" srcId="{A4908A17-F6CE-4345-8C8C-261748A6A118}" destId="{0C5DE4BE-A4E9-49D3-B279-04FF0B8939DB}" srcOrd="12" destOrd="0" presId="urn:microsoft.com/office/officeart/2005/8/layout/default"/>
    <dgm:cxn modelId="{AC9F2043-094D-4188-A9A2-45EF7B2CE95C}" type="presParOf" srcId="{A4908A17-F6CE-4345-8C8C-261748A6A118}" destId="{868E455A-27F6-468C-AF27-7D83D19E35A8}" srcOrd="13" destOrd="0" presId="urn:microsoft.com/office/officeart/2005/8/layout/default"/>
    <dgm:cxn modelId="{5B1F41AF-E324-48CE-9280-2529580C0021}" type="presParOf" srcId="{A4908A17-F6CE-4345-8C8C-261748A6A118}" destId="{914E8CB0-2599-4EED-9EFF-AAE41F1DAA5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1BE659-9A1F-4C34-A74A-3F4CCB33BA30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064B887B-4E82-408F-A169-644CF6EFF16D}">
      <dgm:prSet phldrT="[Texte]"/>
      <dgm:spPr/>
      <dgm:t>
        <a:bodyPr/>
        <a:lstStyle/>
        <a:p>
          <a:r>
            <a:rPr lang="fr-FR" dirty="0"/>
            <a:t>Pénibilité et risques professionnels </a:t>
          </a:r>
        </a:p>
      </dgm:t>
    </dgm:pt>
    <dgm:pt modelId="{3ED7BE6F-9BA7-4569-A0C1-55912993440A}" type="parTrans" cxnId="{DAB9BC6C-3AA6-493D-AC1C-A3BE3BAC2812}">
      <dgm:prSet/>
      <dgm:spPr/>
      <dgm:t>
        <a:bodyPr/>
        <a:lstStyle/>
        <a:p>
          <a:endParaRPr lang="fr-FR"/>
        </a:p>
      </dgm:t>
    </dgm:pt>
    <dgm:pt modelId="{66588FDF-5220-4E9F-8361-E7B6CDD73CF5}" type="sibTrans" cxnId="{DAB9BC6C-3AA6-493D-AC1C-A3BE3BAC2812}">
      <dgm:prSet/>
      <dgm:spPr/>
      <dgm:t>
        <a:bodyPr/>
        <a:lstStyle/>
        <a:p>
          <a:endParaRPr lang="fr-FR"/>
        </a:p>
      </dgm:t>
    </dgm:pt>
    <dgm:pt modelId="{7619EDE4-5246-4237-9CA0-FA7C0F16112F}">
      <dgm:prSet phldrT="[Texte]"/>
      <dgm:spPr/>
      <dgm:t>
        <a:bodyPr/>
        <a:lstStyle/>
        <a:p>
          <a:r>
            <a:rPr lang="fr-FR" dirty="0"/>
            <a:t>Référentiel pénibilité </a:t>
          </a:r>
        </a:p>
      </dgm:t>
    </dgm:pt>
    <dgm:pt modelId="{59AC8CA9-D01D-4843-AC25-E1459DBB08D0}" type="parTrans" cxnId="{3FEEAF1A-F3AE-47AE-958C-D67F4B9333B8}">
      <dgm:prSet/>
      <dgm:spPr/>
      <dgm:t>
        <a:bodyPr/>
        <a:lstStyle/>
        <a:p>
          <a:endParaRPr lang="fr-FR"/>
        </a:p>
      </dgm:t>
    </dgm:pt>
    <dgm:pt modelId="{2CA737A8-F7F6-41DA-9C5C-74322C645AE6}" type="sibTrans" cxnId="{3FEEAF1A-F3AE-47AE-958C-D67F4B9333B8}">
      <dgm:prSet/>
      <dgm:spPr/>
      <dgm:t>
        <a:bodyPr/>
        <a:lstStyle/>
        <a:p>
          <a:endParaRPr lang="fr-FR"/>
        </a:p>
      </dgm:t>
    </dgm:pt>
    <dgm:pt modelId="{974C8495-9996-4CEE-A2EA-2A14A86B9263}">
      <dgm:prSet phldrT="[Texte]"/>
      <dgm:spPr/>
      <dgm:t>
        <a:bodyPr/>
        <a:lstStyle/>
        <a:p>
          <a:r>
            <a:rPr lang="fr-FR" dirty="0"/>
            <a:t>Risques professionnels</a:t>
          </a:r>
        </a:p>
      </dgm:t>
    </dgm:pt>
    <dgm:pt modelId="{9BEB2144-7E56-48B7-816B-C5956D986B9C}" type="parTrans" cxnId="{9DCF9874-B566-4BB0-9484-BFA8AACBACEF}">
      <dgm:prSet/>
      <dgm:spPr/>
      <dgm:t>
        <a:bodyPr/>
        <a:lstStyle/>
        <a:p>
          <a:endParaRPr lang="fr-FR"/>
        </a:p>
      </dgm:t>
    </dgm:pt>
    <dgm:pt modelId="{B8AA4957-51CB-4E6D-9977-AA968279BFBE}" type="sibTrans" cxnId="{9DCF9874-B566-4BB0-9484-BFA8AACBACEF}">
      <dgm:prSet/>
      <dgm:spPr/>
      <dgm:t>
        <a:bodyPr/>
        <a:lstStyle/>
        <a:p>
          <a:endParaRPr lang="fr-FR"/>
        </a:p>
      </dgm:t>
    </dgm:pt>
    <dgm:pt modelId="{3B1A706A-C491-4C7D-9017-0BEAD6EB4DFC}">
      <dgm:prSet phldrT="[Texte]"/>
      <dgm:spPr/>
      <dgm:t>
        <a:bodyPr/>
        <a:lstStyle/>
        <a:p>
          <a:r>
            <a:rPr lang="fr-FR" dirty="0"/>
            <a:t>Cartographie </a:t>
          </a:r>
        </a:p>
      </dgm:t>
    </dgm:pt>
    <dgm:pt modelId="{8CDFB34C-C4A3-4630-88BD-A513411AFED2}" type="parTrans" cxnId="{D56A523E-A340-4504-AD5C-CC2930A29433}">
      <dgm:prSet/>
      <dgm:spPr/>
      <dgm:t>
        <a:bodyPr/>
        <a:lstStyle/>
        <a:p>
          <a:endParaRPr lang="fr-FR"/>
        </a:p>
      </dgm:t>
    </dgm:pt>
    <dgm:pt modelId="{7F8A48B9-79CF-477C-BE14-D9BC57127573}" type="sibTrans" cxnId="{D56A523E-A340-4504-AD5C-CC2930A29433}">
      <dgm:prSet/>
      <dgm:spPr/>
      <dgm:t>
        <a:bodyPr/>
        <a:lstStyle/>
        <a:p>
          <a:endParaRPr lang="fr-FR"/>
        </a:p>
      </dgm:t>
    </dgm:pt>
    <dgm:pt modelId="{225DA47F-5FCF-468D-BFA6-5FBC8207168E}">
      <dgm:prSet phldrT="[Texte]"/>
      <dgm:spPr/>
      <dgm:t>
        <a:bodyPr/>
        <a:lstStyle/>
        <a:p>
          <a:r>
            <a:rPr lang="fr-FR" dirty="0"/>
            <a:t>Outil de pilotage</a:t>
          </a:r>
        </a:p>
      </dgm:t>
    </dgm:pt>
    <dgm:pt modelId="{E1779415-92B0-4D12-ACE5-9EE82DA13F4F}" type="parTrans" cxnId="{058BC5A5-A49C-4F7F-A7FB-C6354FAB8112}">
      <dgm:prSet/>
      <dgm:spPr/>
      <dgm:t>
        <a:bodyPr/>
        <a:lstStyle/>
        <a:p>
          <a:endParaRPr lang="fr-FR"/>
        </a:p>
      </dgm:t>
    </dgm:pt>
    <dgm:pt modelId="{737360D1-97A1-4F63-BF7F-CA1F62FA0559}" type="sibTrans" cxnId="{058BC5A5-A49C-4F7F-A7FB-C6354FAB8112}">
      <dgm:prSet/>
      <dgm:spPr/>
      <dgm:t>
        <a:bodyPr/>
        <a:lstStyle/>
        <a:p>
          <a:endParaRPr lang="fr-FR"/>
        </a:p>
      </dgm:t>
    </dgm:pt>
    <dgm:pt modelId="{8B4C4EAF-B38C-4AF1-BE48-A959730A6546}">
      <dgm:prSet phldrT="[Texte]"/>
      <dgm:spPr>
        <a:gradFill flip="none" rotWithShape="0">
          <a:gsLst>
            <a:gs pos="0">
              <a:schemeClr val="accent3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3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fr-FR" dirty="0"/>
            <a:t>RPS</a:t>
          </a:r>
        </a:p>
      </dgm:t>
    </dgm:pt>
    <dgm:pt modelId="{EEA8DFAE-C01C-4914-9A19-4918B4BD057E}" type="parTrans" cxnId="{6EC2B1DE-43CB-42D3-B675-B5E17994C6A2}">
      <dgm:prSet/>
      <dgm:spPr/>
      <dgm:t>
        <a:bodyPr/>
        <a:lstStyle/>
        <a:p>
          <a:endParaRPr lang="fr-FR"/>
        </a:p>
      </dgm:t>
    </dgm:pt>
    <dgm:pt modelId="{BFE76CB9-7951-40AC-9B25-26BAEF8C17D8}" type="sibTrans" cxnId="{6EC2B1DE-43CB-42D3-B675-B5E17994C6A2}">
      <dgm:prSet/>
      <dgm:spPr/>
      <dgm:t>
        <a:bodyPr/>
        <a:lstStyle/>
        <a:p>
          <a:endParaRPr lang="fr-FR"/>
        </a:p>
      </dgm:t>
    </dgm:pt>
    <dgm:pt modelId="{9138219A-ADC0-465E-8B6E-E5A99A7B00E5}">
      <dgm:prSet phldrT="[Texte]" custT="1"/>
      <dgm:spPr>
        <a:gradFill flip="none" rotWithShape="0">
          <a:gsLst>
            <a:gs pos="0">
              <a:srgbClr val="C8004C">
                <a:hueOff val="0"/>
                <a:satOff val="0"/>
                <a:lumOff val="0"/>
                <a:tint val="66000"/>
                <a:satMod val="160000"/>
              </a:srgbClr>
            </a:gs>
            <a:gs pos="50000">
              <a:srgbClr val="C8004C">
                <a:hueOff val="0"/>
                <a:satOff val="0"/>
                <a:lumOff val="0"/>
                <a:tint val="44500"/>
                <a:satMod val="160000"/>
              </a:srgbClr>
            </a:gs>
            <a:gs pos="100000">
              <a:srgbClr val="C8004C">
                <a:hueOff val="0"/>
                <a:satOff val="0"/>
                <a:lumOff val="0"/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8255" tIns="8255" rIns="8255" bIns="8255" numCol="1" spcCol="1270" anchor="ctr" anchorCtr="0"/>
        <a:lstStyle/>
        <a:p>
          <a:r>
            <a:rPr lang="fr-FR" sz="1300" kern="1200" dirty="0"/>
            <a:t>Création </a:t>
          </a:r>
          <a:r>
            <a:rPr lang="fr-FR" sz="1300" kern="1200" dirty="0">
              <a:solidFill>
                <a:prstClr val="white"/>
              </a:solidFill>
              <a:latin typeface="Century Gothic"/>
              <a:ea typeface="+mn-ea"/>
              <a:cs typeface="+mn-cs"/>
            </a:rPr>
            <a:t>réseau</a:t>
          </a:r>
          <a:r>
            <a:rPr lang="fr-FR" sz="1300" kern="1200" dirty="0"/>
            <a:t> de référents</a:t>
          </a:r>
        </a:p>
      </dgm:t>
    </dgm:pt>
    <dgm:pt modelId="{B08BB9D3-40F8-498E-B30D-9F01EBE221B9}" type="parTrans" cxnId="{EB7A2E31-2DB0-4F63-8688-85A7EE2BC39A}">
      <dgm:prSet/>
      <dgm:spPr/>
      <dgm:t>
        <a:bodyPr/>
        <a:lstStyle/>
        <a:p>
          <a:endParaRPr lang="fr-FR"/>
        </a:p>
      </dgm:t>
    </dgm:pt>
    <dgm:pt modelId="{9B47071C-FA18-459C-BB70-05ABBC20CB7A}" type="sibTrans" cxnId="{EB7A2E31-2DB0-4F63-8688-85A7EE2BC39A}">
      <dgm:prSet/>
      <dgm:spPr/>
      <dgm:t>
        <a:bodyPr/>
        <a:lstStyle/>
        <a:p>
          <a:endParaRPr lang="fr-FR"/>
        </a:p>
      </dgm:t>
    </dgm:pt>
    <dgm:pt modelId="{C28F5E99-A3EE-4FA8-88C4-049C0FA4090C}">
      <dgm:prSet phldrT="[Texte]" custT="1"/>
      <dgm:spPr>
        <a:gradFill flip="none" rotWithShape="0">
          <a:gsLst>
            <a:gs pos="0">
              <a:srgbClr val="C8004C">
                <a:hueOff val="0"/>
                <a:satOff val="0"/>
                <a:lumOff val="0"/>
                <a:tint val="66000"/>
                <a:satMod val="160000"/>
              </a:srgbClr>
            </a:gs>
            <a:gs pos="50000">
              <a:srgbClr val="C8004C">
                <a:hueOff val="0"/>
                <a:satOff val="0"/>
                <a:lumOff val="0"/>
                <a:tint val="44500"/>
                <a:satMod val="160000"/>
              </a:srgbClr>
            </a:gs>
            <a:gs pos="100000">
              <a:srgbClr val="C8004C">
                <a:hueOff val="0"/>
                <a:satOff val="0"/>
                <a:lumOff val="0"/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8255" tIns="8255" rIns="8255" bIns="8255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>
              <a:solidFill>
                <a:prstClr val="white"/>
              </a:solidFill>
              <a:latin typeface="Century Gothic"/>
              <a:ea typeface="+mn-ea"/>
              <a:cs typeface="+mn-cs"/>
            </a:rPr>
            <a:t>Expression des salariés</a:t>
          </a:r>
        </a:p>
      </dgm:t>
    </dgm:pt>
    <dgm:pt modelId="{1CF4E016-1C9B-4ABC-8C67-E1F9F3E83726}" type="parTrans" cxnId="{FAC3F675-5699-4EBD-949D-7B1CBA93EE04}">
      <dgm:prSet/>
      <dgm:spPr/>
      <dgm:t>
        <a:bodyPr/>
        <a:lstStyle/>
        <a:p>
          <a:endParaRPr lang="fr-FR"/>
        </a:p>
      </dgm:t>
    </dgm:pt>
    <dgm:pt modelId="{6ABB994B-67FC-4999-8483-B82667B4B2D9}" type="sibTrans" cxnId="{FAC3F675-5699-4EBD-949D-7B1CBA93EE04}">
      <dgm:prSet/>
      <dgm:spPr/>
      <dgm:t>
        <a:bodyPr/>
        <a:lstStyle/>
        <a:p>
          <a:endParaRPr lang="fr-FR"/>
        </a:p>
      </dgm:t>
    </dgm:pt>
    <dgm:pt modelId="{6FB74B72-C546-40DA-9906-9416764603B3}">
      <dgm:prSet phldrT="[Texte]"/>
      <dgm:spPr/>
      <dgm:t>
        <a:bodyPr/>
        <a:lstStyle/>
        <a:p>
          <a:r>
            <a:rPr lang="fr-FR" dirty="0"/>
            <a:t>Formation, information, actions d’urgence</a:t>
          </a:r>
        </a:p>
      </dgm:t>
    </dgm:pt>
    <dgm:pt modelId="{F97852C6-36E0-4715-81B2-8A696CF2C2B4}" type="parTrans" cxnId="{E9C9250C-1829-4F88-A8D7-570239CE60C5}">
      <dgm:prSet/>
      <dgm:spPr/>
      <dgm:t>
        <a:bodyPr/>
        <a:lstStyle/>
        <a:p>
          <a:endParaRPr lang="fr-FR"/>
        </a:p>
      </dgm:t>
    </dgm:pt>
    <dgm:pt modelId="{B4F9EFE0-5DA8-44A5-B8B3-E7FBCAA57DDC}" type="sibTrans" cxnId="{E9C9250C-1829-4F88-A8D7-570239CE60C5}">
      <dgm:prSet/>
      <dgm:spPr/>
      <dgm:t>
        <a:bodyPr/>
        <a:lstStyle/>
        <a:p>
          <a:endParaRPr lang="fr-FR"/>
        </a:p>
      </dgm:t>
    </dgm:pt>
    <dgm:pt modelId="{70615A79-F3BB-41D3-A045-D261E7ECAC46}" type="pres">
      <dgm:prSet presAssocID="{901BE659-9A1F-4C34-A74A-3F4CCB33BA3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50A5380-536F-405B-A6F5-4E973A710256}" type="pres">
      <dgm:prSet presAssocID="{064B887B-4E82-408F-A169-644CF6EFF16D}" presName="root1" presStyleCnt="0"/>
      <dgm:spPr/>
    </dgm:pt>
    <dgm:pt modelId="{AC3610FB-573D-4066-B3E9-0CEEC683632B}" type="pres">
      <dgm:prSet presAssocID="{064B887B-4E82-408F-A169-644CF6EFF16D}" presName="LevelOneTextNode" presStyleLbl="node0" presStyleIdx="0" presStyleCnt="1">
        <dgm:presLayoutVars>
          <dgm:chPref val="3"/>
        </dgm:presLayoutVars>
      </dgm:prSet>
      <dgm:spPr/>
    </dgm:pt>
    <dgm:pt modelId="{AECBE961-2005-468E-B832-E5C9313FACAC}" type="pres">
      <dgm:prSet presAssocID="{064B887B-4E82-408F-A169-644CF6EFF16D}" presName="level2hierChild" presStyleCnt="0"/>
      <dgm:spPr/>
    </dgm:pt>
    <dgm:pt modelId="{A14C3A34-9F7F-47AE-845C-809F6F44068D}" type="pres">
      <dgm:prSet presAssocID="{59AC8CA9-D01D-4843-AC25-E1459DBB08D0}" presName="conn2-1" presStyleLbl="parChTrans1D2" presStyleIdx="0" presStyleCnt="2"/>
      <dgm:spPr/>
    </dgm:pt>
    <dgm:pt modelId="{9D82D46D-2CAF-42B6-AEE8-57925EA1D9EA}" type="pres">
      <dgm:prSet presAssocID="{59AC8CA9-D01D-4843-AC25-E1459DBB08D0}" presName="connTx" presStyleLbl="parChTrans1D2" presStyleIdx="0" presStyleCnt="2"/>
      <dgm:spPr/>
    </dgm:pt>
    <dgm:pt modelId="{04B48FB8-C45E-4648-BFD7-C8EA96BAE126}" type="pres">
      <dgm:prSet presAssocID="{7619EDE4-5246-4237-9CA0-FA7C0F16112F}" presName="root2" presStyleCnt="0"/>
      <dgm:spPr/>
    </dgm:pt>
    <dgm:pt modelId="{B9594155-B07D-4951-AD61-53959ABF3FAE}" type="pres">
      <dgm:prSet presAssocID="{7619EDE4-5246-4237-9CA0-FA7C0F16112F}" presName="LevelTwoTextNode" presStyleLbl="node2" presStyleIdx="0" presStyleCnt="2">
        <dgm:presLayoutVars>
          <dgm:chPref val="3"/>
        </dgm:presLayoutVars>
      </dgm:prSet>
      <dgm:spPr/>
    </dgm:pt>
    <dgm:pt modelId="{A51A0ADA-EA53-49D2-B725-E69AC6F55B4C}" type="pres">
      <dgm:prSet presAssocID="{7619EDE4-5246-4237-9CA0-FA7C0F16112F}" presName="level3hierChild" presStyleCnt="0"/>
      <dgm:spPr/>
    </dgm:pt>
    <dgm:pt modelId="{79FA875B-96B8-465B-BFBE-1B0B914030F4}" type="pres">
      <dgm:prSet presAssocID="{9BEB2144-7E56-48B7-816B-C5956D986B9C}" presName="conn2-1" presStyleLbl="parChTrans1D2" presStyleIdx="1" presStyleCnt="2"/>
      <dgm:spPr/>
    </dgm:pt>
    <dgm:pt modelId="{63D5DF40-7BEC-4839-92DC-CAF757053B99}" type="pres">
      <dgm:prSet presAssocID="{9BEB2144-7E56-48B7-816B-C5956D986B9C}" presName="connTx" presStyleLbl="parChTrans1D2" presStyleIdx="1" presStyleCnt="2"/>
      <dgm:spPr/>
    </dgm:pt>
    <dgm:pt modelId="{6862CC38-160B-45FA-B2E9-555711ACDBD0}" type="pres">
      <dgm:prSet presAssocID="{974C8495-9996-4CEE-A2EA-2A14A86B9263}" presName="root2" presStyleCnt="0"/>
      <dgm:spPr/>
    </dgm:pt>
    <dgm:pt modelId="{CF01646C-C773-4D4F-94AF-2BAC8D3E219F}" type="pres">
      <dgm:prSet presAssocID="{974C8495-9996-4CEE-A2EA-2A14A86B9263}" presName="LevelTwoTextNode" presStyleLbl="node2" presStyleIdx="1" presStyleCnt="2">
        <dgm:presLayoutVars>
          <dgm:chPref val="3"/>
        </dgm:presLayoutVars>
      </dgm:prSet>
      <dgm:spPr/>
    </dgm:pt>
    <dgm:pt modelId="{822F5563-6DC6-4CB2-9C89-8476A053BE40}" type="pres">
      <dgm:prSet presAssocID="{974C8495-9996-4CEE-A2EA-2A14A86B9263}" presName="level3hierChild" presStyleCnt="0"/>
      <dgm:spPr/>
    </dgm:pt>
    <dgm:pt modelId="{A2EB2894-1B3B-475F-8838-C41FA6C59B92}" type="pres">
      <dgm:prSet presAssocID="{8CDFB34C-C4A3-4630-88BD-A513411AFED2}" presName="conn2-1" presStyleLbl="parChTrans1D3" presStyleIdx="0" presStyleCnt="5"/>
      <dgm:spPr/>
    </dgm:pt>
    <dgm:pt modelId="{55FF6E32-80DA-4527-940A-3D2D3625F307}" type="pres">
      <dgm:prSet presAssocID="{8CDFB34C-C4A3-4630-88BD-A513411AFED2}" presName="connTx" presStyleLbl="parChTrans1D3" presStyleIdx="0" presStyleCnt="5"/>
      <dgm:spPr/>
    </dgm:pt>
    <dgm:pt modelId="{8E22EF85-318C-4886-9F96-2DAE845787A5}" type="pres">
      <dgm:prSet presAssocID="{3B1A706A-C491-4C7D-9017-0BEAD6EB4DFC}" presName="root2" presStyleCnt="0"/>
      <dgm:spPr/>
    </dgm:pt>
    <dgm:pt modelId="{2AD9A36B-87DA-424C-B487-BFE5833224F2}" type="pres">
      <dgm:prSet presAssocID="{3B1A706A-C491-4C7D-9017-0BEAD6EB4DFC}" presName="LevelTwoTextNode" presStyleLbl="node3" presStyleIdx="0" presStyleCnt="5">
        <dgm:presLayoutVars>
          <dgm:chPref val="3"/>
        </dgm:presLayoutVars>
      </dgm:prSet>
      <dgm:spPr/>
    </dgm:pt>
    <dgm:pt modelId="{1B681DAB-4DE9-45E5-9D18-16E61BE6D77B}" type="pres">
      <dgm:prSet presAssocID="{3B1A706A-C491-4C7D-9017-0BEAD6EB4DFC}" presName="level3hierChild" presStyleCnt="0"/>
      <dgm:spPr/>
    </dgm:pt>
    <dgm:pt modelId="{2DFAF0E7-59F7-44E4-A451-187760241E65}" type="pres">
      <dgm:prSet presAssocID="{E1779415-92B0-4D12-ACE5-9EE82DA13F4F}" presName="conn2-1" presStyleLbl="parChTrans1D3" presStyleIdx="1" presStyleCnt="5"/>
      <dgm:spPr/>
    </dgm:pt>
    <dgm:pt modelId="{EF8D94C7-2AF5-46AB-8245-7685FB73330C}" type="pres">
      <dgm:prSet presAssocID="{E1779415-92B0-4D12-ACE5-9EE82DA13F4F}" presName="connTx" presStyleLbl="parChTrans1D3" presStyleIdx="1" presStyleCnt="5"/>
      <dgm:spPr/>
    </dgm:pt>
    <dgm:pt modelId="{6ED3CFD3-074E-49C0-AB45-7D457C7BB791}" type="pres">
      <dgm:prSet presAssocID="{225DA47F-5FCF-468D-BFA6-5FBC8207168E}" presName="root2" presStyleCnt="0"/>
      <dgm:spPr/>
    </dgm:pt>
    <dgm:pt modelId="{3731A04A-4621-40E9-8DE8-FAC9C35216B7}" type="pres">
      <dgm:prSet presAssocID="{225DA47F-5FCF-468D-BFA6-5FBC8207168E}" presName="LevelTwoTextNode" presStyleLbl="node3" presStyleIdx="1" presStyleCnt="5">
        <dgm:presLayoutVars>
          <dgm:chPref val="3"/>
        </dgm:presLayoutVars>
      </dgm:prSet>
      <dgm:spPr/>
    </dgm:pt>
    <dgm:pt modelId="{82971FB5-26A0-40C4-894F-2AA76DFA63FF}" type="pres">
      <dgm:prSet presAssocID="{225DA47F-5FCF-468D-BFA6-5FBC8207168E}" presName="level3hierChild" presStyleCnt="0"/>
      <dgm:spPr/>
    </dgm:pt>
    <dgm:pt modelId="{71C089DC-B252-404C-B6EF-E94E199CC059}" type="pres">
      <dgm:prSet presAssocID="{EEA8DFAE-C01C-4914-9A19-4918B4BD057E}" presName="conn2-1" presStyleLbl="parChTrans1D3" presStyleIdx="2" presStyleCnt="5"/>
      <dgm:spPr/>
    </dgm:pt>
    <dgm:pt modelId="{1E0AE698-2007-4178-8F81-266059FCF64C}" type="pres">
      <dgm:prSet presAssocID="{EEA8DFAE-C01C-4914-9A19-4918B4BD057E}" presName="connTx" presStyleLbl="parChTrans1D3" presStyleIdx="2" presStyleCnt="5"/>
      <dgm:spPr/>
    </dgm:pt>
    <dgm:pt modelId="{3DD8459C-4D4A-4DB6-BF8B-CC88A65909C7}" type="pres">
      <dgm:prSet presAssocID="{8B4C4EAF-B38C-4AF1-BE48-A959730A6546}" presName="root2" presStyleCnt="0"/>
      <dgm:spPr/>
    </dgm:pt>
    <dgm:pt modelId="{00BE68A3-2991-44E2-BDD3-860CA22AB156}" type="pres">
      <dgm:prSet presAssocID="{8B4C4EAF-B38C-4AF1-BE48-A959730A6546}" presName="LevelTwoTextNode" presStyleLbl="node3" presStyleIdx="2" presStyleCnt="5">
        <dgm:presLayoutVars>
          <dgm:chPref val="3"/>
        </dgm:presLayoutVars>
      </dgm:prSet>
      <dgm:spPr/>
    </dgm:pt>
    <dgm:pt modelId="{EE2D9519-7CDD-450B-9660-2EB708F59195}" type="pres">
      <dgm:prSet presAssocID="{8B4C4EAF-B38C-4AF1-BE48-A959730A6546}" presName="level3hierChild" presStyleCnt="0"/>
      <dgm:spPr/>
    </dgm:pt>
    <dgm:pt modelId="{022382B2-CA7E-48B4-B550-8C50B9C68411}" type="pres">
      <dgm:prSet presAssocID="{F97852C6-36E0-4715-81B2-8A696CF2C2B4}" presName="conn2-1" presStyleLbl="parChTrans1D4" presStyleIdx="0" presStyleCnt="1"/>
      <dgm:spPr/>
    </dgm:pt>
    <dgm:pt modelId="{1E32F40B-EF42-4679-94FE-EE12187E07EE}" type="pres">
      <dgm:prSet presAssocID="{F97852C6-36E0-4715-81B2-8A696CF2C2B4}" presName="connTx" presStyleLbl="parChTrans1D4" presStyleIdx="0" presStyleCnt="1"/>
      <dgm:spPr/>
    </dgm:pt>
    <dgm:pt modelId="{209C99F6-3F20-4086-B458-BAB5E3BF2AE9}" type="pres">
      <dgm:prSet presAssocID="{6FB74B72-C546-40DA-9906-9416764603B3}" presName="root2" presStyleCnt="0"/>
      <dgm:spPr/>
    </dgm:pt>
    <dgm:pt modelId="{75EC98E4-04CA-4168-AE4F-A09396FEA948}" type="pres">
      <dgm:prSet presAssocID="{6FB74B72-C546-40DA-9906-9416764603B3}" presName="LevelTwoTextNode" presStyleLbl="node4" presStyleIdx="0" presStyleCnt="1">
        <dgm:presLayoutVars>
          <dgm:chPref val="3"/>
        </dgm:presLayoutVars>
      </dgm:prSet>
      <dgm:spPr/>
    </dgm:pt>
    <dgm:pt modelId="{894D4B6C-5DD1-41B9-B768-A681B31BAE45}" type="pres">
      <dgm:prSet presAssocID="{6FB74B72-C546-40DA-9906-9416764603B3}" presName="level3hierChild" presStyleCnt="0"/>
      <dgm:spPr/>
    </dgm:pt>
    <dgm:pt modelId="{C406903D-8AE4-44A6-A3E3-6AA4C693FB52}" type="pres">
      <dgm:prSet presAssocID="{B08BB9D3-40F8-498E-B30D-9F01EBE221B9}" presName="conn2-1" presStyleLbl="parChTrans1D3" presStyleIdx="3" presStyleCnt="5"/>
      <dgm:spPr/>
    </dgm:pt>
    <dgm:pt modelId="{CDE22BD7-50BB-4873-8F2E-33D16D9A0089}" type="pres">
      <dgm:prSet presAssocID="{B08BB9D3-40F8-498E-B30D-9F01EBE221B9}" presName="connTx" presStyleLbl="parChTrans1D3" presStyleIdx="3" presStyleCnt="5"/>
      <dgm:spPr/>
    </dgm:pt>
    <dgm:pt modelId="{5D925568-B3BE-46C3-8B51-4D3B12FC59C2}" type="pres">
      <dgm:prSet presAssocID="{9138219A-ADC0-465E-8B6E-E5A99A7B00E5}" presName="root2" presStyleCnt="0"/>
      <dgm:spPr/>
    </dgm:pt>
    <dgm:pt modelId="{1DCD2D1E-DB48-4B55-972A-850E0248A3D5}" type="pres">
      <dgm:prSet presAssocID="{9138219A-ADC0-465E-8B6E-E5A99A7B00E5}" presName="LevelTwoTextNode" presStyleLbl="node3" presStyleIdx="3" presStyleCnt="5">
        <dgm:presLayoutVars>
          <dgm:chPref val="3"/>
        </dgm:presLayoutVars>
      </dgm:prSet>
      <dgm:spPr>
        <a:xfrm>
          <a:off x="4431263" y="2777235"/>
          <a:ext cx="1582319" cy="791159"/>
        </a:xfrm>
        <a:prstGeom prst="roundRect">
          <a:avLst>
            <a:gd name="adj" fmla="val 10000"/>
          </a:avLst>
        </a:prstGeom>
      </dgm:spPr>
    </dgm:pt>
    <dgm:pt modelId="{97F3D661-3AC9-4F94-8855-9836C072E183}" type="pres">
      <dgm:prSet presAssocID="{9138219A-ADC0-465E-8B6E-E5A99A7B00E5}" presName="level3hierChild" presStyleCnt="0"/>
      <dgm:spPr/>
    </dgm:pt>
    <dgm:pt modelId="{E06B336C-52C5-4BEB-A590-5B23ADB02F26}" type="pres">
      <dgm:prSet presAssocID="{1CF4E016-1C9B-4ABC-8C67-E1F9F3E83726}" presName="conn2-1" presStyleLbl="parChTrans1D3" presStyleIdx="4" presStyleCnt="5"/>
      <dgm:spPr/>
    </dgm:pt>
    <dgm:pt modelId="{4A6C841B-FC2B-4815-A1F1-7096D4B86016}" type="pres">
      <dgm:prSet presAssocID="{1CF4E016-1C9B-4ABC-8C67-E1F9F3E83726}" presName="connTx" presStyleLbl="parChTrans1D3" presStyleIdx="4" presStyleCnt="5"/>
      <dgm:spPr/>
    </dgm:pt>
    <dgm:pt modelId="{0589C8EF-ACD3-4587-AA50-F00F46D2FAC3}" type="pres">
      <dgm:prSet presAssocID="{C28F5E99-A3EE-4FA8-88C4-049C0FA4090C}" presName="root2" presStyleCnt="0"/>
      <dgm:spPr/>
    </dgm:pt>
    <dgm:pt modelId="{DA39A970-9A9F-4DEA-B323-B4CF293055E6}" type="pres">
      <dgm:prSet presAssocID="{C28F5E99-A3EE-4FA8-88C4-049C0FA4090C}" presName="LevelTwoTextNode" presStyleLbl="node3" presStyleIdx="4" presStyleCnt="5">
        <dgm:presLayoutVars>
          <dgm:chPref val="3"/>
        </dgm:presLayoutVars>
      </dgm:prSet>
      <dgm:spPr>
        <a:xfrm>
          <a:off x="4431263" y="3687068"/>
          <a:ext cx="1582319" cy="791159"/>
        </a:xfrm>
        <a:prstGeom prst="roundRect">
          <a:avLst>
            <a:gd name="adj" fmla="val 10000"/>
          </a:avLst>
        </a:prstGeom>
      </dgm:spPr>
    </dgm:pt>
    <dgm:pt modelId="{35265EA3-3E71-4B78-883E-8F92DF88CE71}" type="pres">
      <dgm:prSet presAssocID="{C28F5E99-A3EE-4FA8-88C4-049C0FA4090C}" presName="level3hierChild" presStyleCnt="0"/>
      <dgm:spPr/>
    </dgm:pt>
  </dgm:ptLst>
  <dgm:cxnLst>
    <dgm:cxn modelId="{A5574607-7C50-4A9E-83C6-4CCECAE18BB7}" type="presOf" srcId="{225DA47F-5FCF-468D-BFA6-5FBC8207168E}" destId="{3731A04A-4621-40E9-8DE8-FAC9C35216B7}" srcOrd="0" destOrd="0" presId="urn:microsoft.com/office/officeart/2005/8/layout/hierarchy2"/>
    <dgm:cxn modelId="{E9C9250C-1829-4F88-A8D7-570239CE60C5}" srcId="{8B4C4EAF-B38C-4AF1-BE48-A959730A6546}" destId="{6FB74B72-C546-40DA-9906-9416764603B3}" srcOrd="0" destOrd="0" parTransId="{F97852C6-36E0-4715-81B2-8A696CF2C2B4}" sibTransId="{B4F9EFE0-5DA8-44A5-B8B3-E7FBCAA57DDC}"/>
    <dgm:cxn modelId="{381ADF0C-DCE1-4C36-B9E4-80BE57731697}" type="presOf" srcId="{1CF4E016-1C9B-4ABC-8C67-E1F9F3E83726}" destId="{4A6C841B-FC2B-4815-A1F1-7096D4B86016}" srcOrd="1" destOrd="0" presId="urn:microsoft.com/office/officeart/2005/8/layout/hierarchy2"/>
    <dgm:cxn modelId="{9A17A812-EAB0-4674-9AB5-CCF83A84E8E3}" type="presOf" srcId="{9138219A-ADC0-465E-8B6E-E5A99A7B00E5}" destId="{1DCD2D1E-DB48-4B55-972A-850E0248A3D5}" srcOrd="0" destOrd="0" presId="urn:microsoft.com/office/officeart/2005/8/layout/hierarchy2"/>
    <dgm:cxn modelId="{3FEEAF1A-F3AE-47AE-958C-D67F4B9333B8}" srcId="{064B887B-4E82-408F-A169-644CF6EFF16D}" destId="{7619EDE4-5246-4237-9CA0-FA7C0F16112F}" srcOrd="0" destOrd="0" parTransId="{59AC8CA9-D01D-4843-AC25-E1459DBB08D0}" sibTransId="{2CA737A8-F7F6-41DA-9C5C-74322C645AE6}"/>
    <dgm:cxn modelId="{56EFBE22-02C7-4A7C-90C5-3AA9F7E9A2BF}" type="presOf" srcId="{C28F5E99-A3EE-4FA8-88C4-049C0FA4090C}" destId="{DA39A970-9A9F-4DEA-B323-B4CF293055E6}" srcOrd="0" destOrd="0" presId="urn:microsoft.com/office/officeart/2005/8/layout/hierarchy2"/>
    <dgm:cxn modelId="{EB7A2E31-2DB0-4F63-8688-85A7EE2BC39A}" srcId="{974C8495-9996-4CEE-A2EA-2A14A86B9263}" destId="{9138219A-ADC0-465E-8B6E-E5A99A7B00E5}" srcOrd="3" destOrd="0" parTransId="{B08BB9D3-40F8-498E-B30D-9F01EBE221B9}" sibTransId="{9B47071C-FA18-459C-BB70-05ABBC20CB7A}"/>
    <dgm:cxn modelId="{A2D88C3B-1A7B-49AB-87FC-E55B1FE574B9}" type="presOf" srcId="{064B887B-4E82-408F-A169-644CF6EFF16D}" destId="{AC3610FB-573D-4066-B3E9-0CEEC683632B}" srcOrd="0" destOrd="0" presId="urn:microsoft.com/office/officeart/2005/8/layout/hierarchy2"/>
    <dgm:cxn modelId="{281E0F3D-1967-4DBB-ABB7-4EE1822BC56E}" type="presOf" srcId="{B08BB9D3-40F8-498E-B30D-9F01EBE221B9}" destId="{C406903D-8AE4-44A6-A3E3-6AA4C693FB52}" srcOrd="0" destOrd="0" presId="urn:microsoft.com/office/officeart/2005/8/layout/hierarchy2"/>
    <dgm:cxn modelId="{D56A523E-A340-4504-AD5C-CC2930A29433}" srcId="{974C8495-9996-4CEE-A2EA-2A14A86B9263}" destId="{3B1A706A-C491-4C7D-9017-0BEAD6EB4DFC}" srcOrd="0" destOrd="0" parTransId="{8CDFB34C-C4A3-4630-88BD-A513411AFED2}" sibTransId="{7F8A48B9-79CF-477C-BE14-D9BC57127573}"/>
    <dgm:cxn modelId="{7075F040-5993-4A41-BE30-DFA2DA95AE84}" type="presOf" srcId="{7619EDE4-5246-4237-9CA0-FA7C0F16112F}" destId="{B9594155-B07D-4951-AD61-53959ABF3FAE}" srcOrd="0" destOrd="0" presId="urn:microsoft.com/office/officeart/2005/8/layout/hierarchy2"/>
    <dgm:cxn modelId="{A1024543-7199-437F-88B3-0B153DDDAED7}" type="presOf" srcId="{9BEB2144-7E56-48B7-816B-C5956D986B9C}" destId="{79FA875B-96B8-465B-BFBE-1B0B914030F4}" srcOrd="0" destOrd="0" presId="urn:microsoft.com/office/officeart/2005/8/layout/hierarchy2"/>
    <dgm:cxn modelId="{042C034F-99F9-4774-93A4-8C5BA6860E18}" type="presOf" srcId="{3B1A706A-C491-4C7D-9017-0BEAD6EB4DFC}" destId="{2AD9A36B-87DA-424C-B487-BFE5833224F2}" srcOrd="0" destOrd="0" presId="urn:microsoft.com/office/officeart/2005/8/layout/hierarchy2"/>
    <dgm:cxn modelId="{5CA9E750-DFA6-4CCD-8E54-EE239B76BAE3}" type="presOf" srcId="{1CF4E016-1C9B-4ABC-8C67-E1F9F3E83726}" destId="{E06B336C-52C5-4BEB-A590-5B23ADB02F26}" srcOrd="0" destOrd="0" presId="urn:microsoft.com/office/officeart/2005/8/layout/hierarchy2"/>
    <dgm:cxn modelId="{69826E5C-4D76-42B6-A632-2220B69DB10D}" type="presOf" srcId="{B08BB9D3-40F8-498E-B30D-9F01EBE221B9}" destId="{CDE22BD7-50BB-4873-8F2E-33D16D9A0089}" srcOrd="1" destOrd="0" presId="urn:microsoft.com/office/officeart/2005/8/layout/hierarchy2"/>
    <dgm:cxn modelId="{1FD6F85C-A7BE-435B-B116-4A1D5BBA7040}" type="presOf" srcId="{E1779415-92B0-4D12-ACE5-9EE82DA13F4F}" destId="{EF8D94C7-2AF5-46AB-8245-7685FB73330C}" srcOrd="1" destOrd="0" presId="urn:microsoft.com/office/officeart/2005/8/layout/hierarchy2"/>
    <dgm:cxn modelId="{DAB9BC6C-3AA6-493D-AC1C-A3BE3BAC2812}" srcId="{901BE659-9A1F-4C34-A74A-3F4CCB33BA30}" destId="{064B887B-4E82-408F-A169-644CF6EFF16D}" srcOrd="0" destOrd="0" parTransId="{3ED7BE6F-9BA7-4569-A0C1-55912993440A}" sibTransId="{66588FDF-5220-4E9F-8361-E7B6CDD73CF5}"/>
    <dgm:cxn modelId="{9DCF9874-B566-4BB0-9484-BFA8AACBACEF}" srcId="{064B887B-4E82-408F-A169-644CF6EFF16D}" destId="{974C8495-9996-4CEE-A2EA-2A14A86B9263}" srcOrd="1" destOrd="0" parTransId="{9BEB2144-7E56-48B7-816B-C5956D986B9C}" sibTransId="{B8AA4957-51CB-4E6D-9977-AA968279BFBE}"/>
    <dgm:cxn modelId="{0172FA74-8753-4A9E-9C37-FE0AAA2F06FC}" type="presOf" srcId="{8CDFB34C-C4A3-4630-88BD-A513411AFED2}" destId="{55FF6E32-80DA-4527-940A-3D2D3625F307}" srcOrd="1" destOrd="0" presId="urn:microsoft.com/office/officeart/2005/8/layout/hierarchy2"/>
    <dgm:cxn modelId="{FAC3F675-5699-4EBD-949D-7B1CBA93EE04}" srcId="{974C8495-9996-4CEE-A2EA-2A14A86B9263}" destId="{C28F5E99-A3EE-4FA8-88C4-049C0FA4090C}" srcOrd="4" destOrd="0" parTransId="{1CF4E016-1C9B-4ABC-8C67-E1F9F3E83726}" sibTransId="{6ABB994B-67FC-4999-8483-B82667B4B2D9}"/>
    <dgm:cxn modelId="{52D2987C-5BB1-4594-B6C2-78E4D6A8AC22}" type="presOf" srcId="{F97852C6-36E0-4715-81B2-8A696CF2C2B4}" destId="{022382B2-CA7E-48B4-B550-8C50B9C68411}" srcOrd="0" destOrd="0" presId="urn:microsoft.com/office/officeart/2005/8/layout/hierarchy2"/>
    <dgm:cxn modelId="{456EE67C-5AE3-4359-B611-CC43FD09FD28}" type="presOf" srcId="{E1779415-92B0-4D12-ACE5-9EE82DA13F4F}" destId="{2DFAF0E7-59F7-44E4-A451-187760241E65}" srcOrd="0" destOrd="0" presId="urn:microsoft.com/office/officeart/2005/8/layout/hierarchy2"/>
    <dgm:cxn modelId="{C6F1CB82-3898-4837-A42E-189AE707AAF2}" type="presOf" srcId="{F97852C6-36E0-4715-81B2-8A696CF2C2B4}" destId="{1E32F40B-EF42-4679-94FE-EE12187E07EE}" srcOrd="1" destOrd="0" presId="urn:microsoft.com/office/officeart/2005/8/layout/hierarchy2"/>
    <dgm:cxn modelId="{319C1992-93F4-4DE6-9181-B58EF3C22601}" type="presOf" srcId="{8B4C4EAF-B38C-4AF1-BE48-A959730A6546}" destId="{00BE68A3-2991-44E2-BDD3-860CA22AB156}" srcOrd="0" destOrd="0" presId="urn:microsoft.com/office/officeart/2005/8/layout/hierarchy2"/>
    <dgm:cxn modelId="{469630A3-83CE-47CD-AEE0-FDC908E3A3B9}" type="presOf" srcId="{901BE659-9A1F-4C34-A74A-3F4CCB33BA30}" destId="{70615A79-F3BB-41D3-A045-D261E7ECAC46}" srcOrd="0" destOrd="0" presId="urn:microsoft.com/office/officeart/2005/8/layout/hierarchy2"/>
    <dgm:cxn modelId="{058BC5A5-A49C-4F7F-A7FB-C6354FAB8112}" srcId="{974C8495-9996-4CEE-A2EA-2A14A86B9263}" destId="{225DA47F-5FCF-468D-BFA6-5FBC8207168E}" srcOrd="1" destOrd="0" parTransId="{E1779415-92B0-4D12-ACE5-9EE82DA13F4F}" sibTransId="{737360D1-97A1-4F63-BF7F-CA1F62FA0559}"/>
    <dgm:cxn modelId="{BC078EB1-9F63-4CA9-94F5-A9F560437FCA}" type="presOf" srcId="{59AC8CA9-D01D-4843-AC25-E1459DBB08D0}" destId="{9D82D46D-2CAF-42B6-AEE8-57925EA1D9EA}" srcOrd="1" destOrd="0" presId="urn:microsoft.com/office/officeart/2005/8/layout/hierarchy2"/>
    <dgm:cxn modelId="{4188FFB5-4D5A-4E8B-8EF0-8D3E663191D6}" type="presOf" srcId="{EEA8DFAE-C01C-4914-9A19-4918B4BD057E}" destId="{71C089DC-B252-404C-B6EF-E94E199CC059}" srcOrd="0" destOrd="0" presId="urn:microsoft.com/office/officeart/2005/8/layout/hierarchy2"/>
    <dgm:cxn modelId="{62EAA0C2-2AD2-4D2C-8496-EE83983F6DDA}" type="presOf" srcId="{974C8495-9996-4CEE-A2EA-2A14A86B9263}" destId="{CF01646C-C773-4D4F-94AF-2BAC8D3E219F}" srcOrd="0" destOrd="0" presId="urn:microsoft.com/office/officeart/2005/8/layout/hierarchy2"/>
    <dgm:cxn modelId="{5ED64AC6-1D28-4061-A2F4-91FBACF221C6}" type="presOf" srcId="{6FB74B72-C546-40DA-9906-9416764603B3}" destId="{75EC98E4-04CA-4168-AE4F-A09396FEA948}" srcOrd="0" destOrd="0" presId="urn:microsoft.com/office/officeart/2005/8/layout/hierarchy2"/>
    <dgm:cxn modelId="{96DC5DD7-BBDA-4AEB-AB4C-BAE80AB9276A}" type="presOf" srcId="{8CDFB34C-C4A3-4630-88BD-A513411AFED2}" destId="{A2EB2894-1B3B-475F-8838-C41FA6C59B92}" srcOrd="0" destOrd="0" presId="urn:microsoft.com/office/officeart/2005/8/layout/hierarchy2"/>
    <dgm:cxn modelId="{6EC2B1DE-43CB-42D3-B675-B5E17994C6A2}" srcId="{974C8495-9996-4CEE-A2EA-2A14A86B9263}" destId="{8B4C4EAF-B38C-4AF1-BE48-A959730A6546}" srcOrd="2" destOrd="0" parTransId="{EEA8DFAE-C01C-4914-9A19-4918B4BD057E}" sibTransId="{BFE76CB9-7951-40AC-9B25-26BAEF8C17D8}"/>
    <dgm:cxn modelId="{B5554EE6-32AA-4392-8AB0-B3F8637ADD2A}" type="presOf" srcId="{EEA8DFAE-C01C-4914-9A19-4918B4BD057E}" destId="{1E0AE698-2007-4178-8F81-266059FCF64C}" srcOrd="1" destOrd="0" presId="urn:microsoft.com/office/officeart/2005/8/layout/hierarchy2"/>
    <dgm:cxn modelId="{75BED4E7-F90F-4FA8-BAFE-4E9AB66BA606}" type="presOf" srcId="{59AC8CA9-D01D-4843-AC25-E1459DBB08D0}" destId="{A14C3A34-9F7F-47AE-845C-809F6F44068D}" srcOrd="0" destOrd="0" presId="urn:microsoft.com/office/officeart/2005/8/layout/hierarchy2"/>
    <dgm:cxn modelId="{A194E5F6-4A10-4411-B832-35B4CE1D79B9}" type="presOf" srcId="{9BEB2144-7E56-48B7-816B-C5956D986B9C}" destId="{63D5DF40-7BEC-4839-92DC-CAF757053B99}" srcOrd="1" destOrd="0" presId="urn:microsoft.com/office/officeart/2005/8/layout/hierarchy2"/>
    <dgm:cxn modelId="{54B3DFA2-009A-4ACF-9C18-57549EA699CF}" type="presParOf" srcId="{70615A79-F3BB-41D3-A045-D261E7ECAC46}" destId="{050A5380-536F-405B-A6F5-4E973A710256}" srcOrd="0" destOrd="0" presId="urn:microsoft.com/office/officeart/2005/8/layout/hierarchy2"/>
    <dgm:cxn modelId="{C7665B07-5CB1-4967-BCDA-44EEBACBA54E}" type="presParOf" srcId="{050A5380-536F-405B-A6F5-4E973A710256}" destId="{AC3610FB-573D-4066-B3E9-0CEEC683632B}" srcOrd="0" destOrd="0" presId="urn:microsoft.com/office/officeart/2005/8/layout/hierarchy2"/>
    <dgm:cxn modelId="{6761308D-ED1B-40FF-9CA1-12376223D25B}" type="presParOf" srcId="{050A5380-536F-405B-A6F5-4E973A710256}" destId="{AECBE961-2005-468E-B832-E5C9313FACAC}" srcOrd="1" destOrd="0" presId="urn:microsoft.com/office/officeart/2005/8/layout/hierarchy2"/>
    <dgm:cxn modelId="{9564B84C-1401-4C95-AAC1-57B7E1BED840}" type="presParOf" srcId="{AECBE961-2005-468E-B832-E5C9313FACAC}" destId="{A14C3A34-9F7F-47AE-845C-809F6F44068D}" srcOrd="0" destOrd="0" presId="urn:microsoft.com/office/officeart/2005/8/layout/hierarchy2"/>
    <dgm:cxn modelId="{E1E7A0D7-B0A9-4CE4-BE4B-55689A7D6299}" type="presParOf" srcId="{A14C3A34-9F7F-47AE-845C-809F6F44068D}" destId="{9D82D46D-2CAF-42B6-AEE8-57925EA1D9EA}" srcOrd="0" destOrd="0" presId="urn:microsoft.com/office/officeart/2005/8/layout/hierarchy2"/>
    <dgm:cxn modelId="{E65766C0-2C1C-487B-A999-85A851C6B590}" type="presParOf" srcId="{AECBE961-2005-468E-B832-E5C9313FACAC}" destId="{04B48FB8-C45E-4648-BFD7-C8EA96BAE126}" srcOrd="1" destOrd="0" presId="urn:microsoft.com/office/officeart/2005/8/layout/hierarchy2"/>
    <dgm:cxn modelId="{55F065FD-8B5D-4AEE-8838-CADE9F34D2AD}" type="presParOf" srcId="{04B48FB8-C45E-4648-BFD7-C8EA96BAE126}" destId="{B9594155-B07D-4951-AD61-53959ABF3FAE}" srcOrd="0" destOrd="0" presId="urn:microsoft.com/office/officeart/2005/8/layout/hierarchy2"/>
    <dgm:cxn modelId="{B4753120-E9AE-4927-AEF7-179404D6ED8D}" type="presParOf" srcId="{04B48FB8-C45E-4648-BFD7-C8EA96BAE126}" destId="{A51A0ADA-EA53-49D2-B725-E69AC6F55B4C}" srcOrd="1" destOrd="0" presId="urn:microsoft.com/office/officeart/2005/8/layout/hierarchy2"/>
    <dgm:cxn modelId="{0464ECD0-B898-4A94-8DC6-262CF77DA97E}" type="presParOf" srcId="{AECBE961-2005-468E-B832-E5C9313FACAC}" destId="{79FA875B-96B8-465B-BFBE-1B0B914030F4}" srcOrd="2" destOrd="0" presId="urn:microsoft.com/office/officeart/2005/8/layout/hierarchy2"/>
    <dgm:cxn modelId="{94577779-4A64-48F6-8020-B3D3E0CF789E}" type="presParOf" srcId="{79FA875B-96B8-465B-BFBE-1B0B914030F4}" destId="{63D5DF40-7BEC-4839-92DC-CAF757053B99}" srcOrd="0" destOrd="0" presId="urn:microsoft.com/office/officeart/2005/8/layout/hierarchy2"/>
    <dgm:cxn modelId="{BA0EB972-BA61-4BAA-AA3B-7734197B7CA7}" type="presParOf" srcId="{AECBE961-2005-468E-B832-E5C9313FACAC}" destId="{6862CC38-160B-45FA-B2E9-555711ACDBD0}" srcOrd="3" destOrd="0" presId="urn:microsoft.com/office/officeart/2005/8/layout/hierarchy2"/>
    <dgm:cxn modelId="{E1002062-5A54-4F41-BBA6-3CF11DFCF713}" type="presParOf" srcId="{6862CC38-160B-45FA-B2E9-555711ACDBD0}" destId="{CF01646C-C773-4D4F-94AF-2BAC8D3E219F}" srcOrd="0" destOrd="0" presId="urn:microsoft.com/office/officeart/2005/8/layout/hierarchy2"/>
    <dgm:cxn modelId="{FDED163B-0F7D-4297-9094-04F7C90F3A2C}" type="presParOf" srcId="{6862CC38-160B-45FA-B2E9-555711ACDBD0}" destId="{822F5563-6DC6-4CB2-9C89-8476A053BE40}" srcOrd="1" destOrd="0" presId="urn:microsoft.com/office/officeart/2005/8/layout/hierarchy2"/>
    <dgm:cxn modelId="{EC6EB5E2-9F3F-47AD-8A43-BCD14D7E4054}" type="presParOf" srcId="{822F5563-6DC6-4CB2-9C89-8476A053BE40}" destId="{A2EB2894-1B3B-475F-8838-C41FA6C59B92}" srcOrd="0" destOrd="0" presId="urn:microsoft.com/office/officeart/2005/8/layout/hierarchy2"/>
    <dgm:cxn modelId="{F47840E7-F72A-48F2-961C-95CF9D058DD3}" type="presParOf" srcId="{A2EB2894-1B3B-475F-8838-C41FA6C59B92}" destId="{55FF6E32-80DA-4527-940A-3D2D3625F307}" srcOrd="0" destOrd="0" presId="urn:microsoft.com/office/officeart/2005/8/layout/hierarchy2"/>
    <dgm:cxn modelId="{99AA38D6-0E50-4E6E-B6F1-BBD284CB5162}" type="presParOf" srcId="{822F5563-6DC6-4CB2-9C89-8476A053BE40}" destId="{8E22EF85-318C-4886-9F96-2DAE845787A5}" srcOrd="1" destOrd="0" presId="urn:microsoft.com/office/officeart/2005/8/layout/hierarchy2"/>
    <dgm:cxn modelId="{A877753F-58DB-41D5-AB6B-F0043EAA1C99}" type="presParOf" srcId="{8E22EF85-318C-4886-9F96-2DAE845787A5}" destId="{2AD9A36B-87DA-424C-B487-BFE5833224F2}" srcOrd="0" destOrd="0" presId="urn:microsoft.com/office/officeart/2005/8/layout/hierarchy2"/>
    <dgm:cxn modelId="{E763A2D2-B84B-4E0F-A2D8-3CB3FFB8EECF}" type="presParOf" srcId="{8E22EF85-318C-4886-9F96-2DAE845787A5}" destId="{1B681DAB-4DE9-45E5-9D18-16E61BE6D77B}" srcOrd="1" destOrd="0" presId="urn:microsoft.com/office/officeart/2005/8/layout/hierarchy2"/>
    <dgm:cxn modelId="{DA64DB6D-73AA-44EA-AF78-6D571B074079}" type="presParOf" srcId="{822F5563-6DC6-4CB2-9C89-8476A053BE40}" destId="{2DFAF0E7-59F7-44E4-A451-187760241E65}" srcOrd="2" destOrd="0" presId="urn:microsoft.com/office/officeart/2005/8/layout/hierarchy2"/>
    <dgm:cxn modelId="{E3D04F49-78B8-42A4-9233-DB0ED9EEE442}" type="presParOf" srcId="{2DFAF0E7-59F7-44E4-A451-187760241E65}" destId="{EF8D94C7-2AF5-46AB-8245-7685FB73330C}" srcOrd="0" destOrd="0" presId="urn:microsoft.com/office/officeart/2005/8/layout/hierarchy2"/>
    <dgm:cxn modelId="{ECBAD8E7-85DB-4DDB-9AB4-1D5585AC3158}" type="presParOf" srcId="{822F5563-6DC6-4CB2-9C89-8476A053BE40}" destId="{6ED3CFD3-074E-49C0-AB45-7D457C7BB791}" srcOrd="3" destOrd="0" presId="urn:microsoft.com/office/officeart/2005/8/layout/hierarchy2"/>
    <dgm:cxn modelId="{2BBE976E-575E-48B2-857F-85BCC2F13148}" type="presParOf" srcId="{6ED3CFD3-074E-49C0-AB45-7D457C7BB791}" destId="{3731A04A-4621-40E9-8DE8-FAC9C35216B7}" srcOrd="0" destOrd="0" presId="urn:microsoft.com/office/officeart/2005/8/layout/hierarchy2"/>
    <dgm:cxn modelId="{E5E5D63A-056E-421B-96D5-F857419A5666}" type="presParOf" srcId="{6ED3CFD3-074E-49C0-AB45-7D457C7BB791}" destId="{82971FB5-26A0-40C4-894F-2AA76DFA63FF}" srcOrd="1" destOrd="0" presId="urn:microsoft.com/office/officeart/2005/8/layout/hierarchy2"/>
    <dgm:cxn modelId="{C6266D98-AA71-450D-863B-EF13B7CBF068}" type="presParOf" srcId="{822F5563-6DC6-4CB2-9C89-8476A053BE40}" destId="{71C089DC-B252-404C-B6EF-E94E199CC059}" srcOrd="4" destOrd="0" presId="urn:microsoft.com/office/officeart/2005/8/layout/hierarchy2"/>
    <dgm:cxn modelId="{A20026DA-F358-4896-96BE-C041B4300AD1}" type="presParOf" srcId="{71C089DC-B252-404C-B6EF-E94E199CC059}" destId="{1E0AE698-2007-4178-8F81-266059FCF64C}" srcOrd="0" destOrd="0" presId="urn:microsoft.com/office/officeart/2005/8/layout/hierarchy2"/>
    <dgm:cxn modelId="{0B4D5C67-E15C-4C34-BC25-367C3CF02825}" type="presParOf" srcId="{822F5563-6DC6-4CB2-9C89-8476A053BE40}" destId="{3DD8459C-4D4A-4DB6-BF8B-CC88A65909C7}" srcOrd="5" destOrd="0" presId="urn:microsoft.com/office/officeart/2005/8/layout/hierarchy2"/>
    <dgm:cxn modelId="{C32010F9-4D23-4AF1-A995-5D3BB6F8FCC0}" type="presParOf" srcId="{3DD8459C-4D4A-4DB6-BF8B-CC88A65909C7}" destId="{00BE68A3-2991-44E2-BDD3-860CA22AB156}" srcOrd="0" destOrd="0" presId="urn:microsoft.com/office/officeart/2005/8/layout/hierarchy2"/>
    <dgm:cxn modelId="{C16DC7C8-94BA-494F-B2BC-FA1C4E7838B4}" type="presParOf" srcId="{3DD8459C-4D4A-4DB6-BF8B-CC88A65909C7}" destId="{EE2D9519-7CDD-450B-9660-2EB708F59195}" srcOrd="1" destOrd="0" presId="urn:microsoft.com/office/officeart/2005/8/layout/hierarchy2"/>
    <dgm:cxn modelId="{89F4E12C-5DA9-4D10-B925-C2AE9026A639}" type="presParOf" srcId="{EE2D9519-7CDD-450B-9660-2EB708F59195}" destId="{022382B2-CA7E-48B4-B550-8C50B9C68411}" srcOrd="0" destOrd="0" presId="urn:microsoft.com/office/officeart/2005/8/layout/hierarchy2"/>
    <dgm:cxn modelId="{7C5D3C9A-E6C8-48E3-93D4-2ED9BEA31422}" type="presParOf" srcId="{022382B2-CA7E-48B4-B550-8C50B9C68411}" destId="{1E32F40B-EF42-4679-94FE-EE12187E07EE}" srcOrd="0" destOrd="0" presId="urn:microsoft.com/office/officeart/2005/8/layout/hierarchy2"/>
    <dgm:cxn modelId="{7A9C6480-5836-48E9-A819-412E43DF5E5E}" type="presParOf" srcId="{EE2D9519-7CDD-450B-9660-2EB708F59195}" destId="{209C99F6-3F20-4086-B458-BAB5E3BF2AE9}" srcOrd="1" destOrd="0" presId="urn:microsoft.com/office/officeart/2005/8/layout/hierarchy2"/>
    <dgm:cxn modelId="{DBA19FBA-1CE8-4C1C-9A29-C57FB4D13BAD}" type="presParOf" srcId="{209C99F6-3F20-4086-B458-BAB5E3BF2AE9}" destId="{75EC98E4-04CA-4168-AE4F-A09396FEA948}" srcOrd="0" destOrd="0" presId="urn:microsoft.com/office/officeart/2005/8/layout/hierarchy2"/>
    <dgm:cxn modelId="{5488D8A7-7F25-4419-9643-8187622EEAAF}" type="presParOf" srcId="{209C99F6-3F20-4086-B458-BAB5E3BF2AE9}" destId="{894D4B6C-5DD1-41B9-B768-A681B31BAE45}" srcOrd="1" destOrd="0" presId="urn:microsoft.com/office/officeart/2005/8/layout/hierarchy2"/>
    <dgm:cxn modelId="{1BB494C1-7A37-4CCE-8791-8C4204DF4BF6}" type="presParOf" srcId="{822F5563-6DC6-4CB2-9C89-8476A053BE40}" destId="{C406903D-8AE4-44A6-A3E3-6AA4C693FB52}" srcOrd="6" destOrd="0" presId="urn:microsoft.com/office/officeart/2005/8/layout/hierarchy2"/>
    <dgm:cxn modelId="{66E7A74C-D675-4066-A3F0-F7FEDE1A3236}" type="presParOf" srcId="{C406903D-8AE4-44A6-A3E3-6AA4C693FB52}" destId="{CDE22BD7-50BB-4873-8F2E-33D16D9A0089}" srcOrd="0" destOrd="0" presId="urn:microsoft.com/office/officeart/2005/8/layout/hierarchy2"/>
    <dgm:cxn modelId="{4FB82116-3FB7-4266-85E0-03BA239E8557}" type="presParOf" srcId="{822F5563-6DC6-4CB2-9C89-8476A053BE40}" destId="{5D925568-B3BE-46C3-8B51-4D3B12FC59C2}" srcOrd="7" destOrd="0" presId="urn:microsoft.com/office/officeart/2005/8/layout/hierarchy2"/>
    <dgm:cxn modelId="{F7C5933A-68E4-4E51-BC78-D6E71A594E49}" type="presParOf" srcId="{5D925568-B3BE-46C3-8B51-4D3B12FC59C2}" destId="{1DCD2D1E-DB48-4B55-972A-850E0248A3D5}" srcOrd="0" destOrd="0" presId="urn:microsoft.com/office/officeart/2005/8/layout/hierarchy2"/>
    <dgm:cxn modelId="{2536DD5A-B8FB-4C5F-9A84-C70BD5E78B75}" type="presParOf" srcId="{5D925568-B3BE-46C3-8B51-4D3B12FC59C2}" destId="{97F3D661-3AC9-4F94-8855-9836C072E183}" srcOrd="1" destOrd="0" presId="urn:microsoft.com/office/officeart/2005/8/layout/hierarchy2"/>
    <dgm:cxn modelId="{668EAF11-C931-43F5-977C-FAEB30527C71}" type="presParOf" srcId="{822F5563-6DC6-4CB2-9C89-8476A053BE40}" destId="{E06B336C-52C5-4BEB-A590-5B23ADB02F26}" srcOrd="8" destOrd="0" presId="urn:microsoft.com/office/officeart/2005/8/layout/hierarchy2"/>
    <dgm:cxn modelId="{6FAEB27F-13E8-468E-A7AC-6A011BA5F0FC}" type="presParOf" srcId="{E06B336C-52C5-4BEB-A590-5B23ADB02F26}" destId="{4A6C841B-FC2B-4815-A1F1-7096D4B86016}" srcOrd="0" destOrd="0" presId="urn:microsoft.com/office/officeart/2005/8/layout/hierarchy2"/>
    <dgm:cxn modelId="{7D39ED0A-856A-47E4-B124-525C6F0209FA}" type="presParOf" srcId="{822F5563-6DC6-4CB2-9C89-8476A053BE40}" destId="{0589C8EF-ACD3-4587-AA50-F00F46D2FAC3}" srcOrd="9" destOrd="0" presId="urn:microsoft.com/office/officeart/2005/8/layout/hierarchy2"/>
    <dgm:cxn modelId="{360A65E9-CC8D-4A1C-BDD6-5AF73C3218E4}" type="presParOf" srcId="{0589C8EF-ACD3-4587-AA50-F00F46D2FAC3}" destId="{DA39A970-9A9F-4DEA-B323-B4CF293055E6}" srcOrd="0" destOrd="0" presId="urn:microsoft.com/office/officeart/2005/8/layout/hierarchy2"/>
    <dgm:cxn modelId="{405274FC-B1C3-41AE-A938-D5B81DC5B29B}" type="presParOf" srcId="{0589C8EF-ACD3-4587-AA50-F00F46D2FAC3}" destId="{35265EA3-3E71-4B78-883E-8F92DF88CE7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1BE659-9A1F-4C34-A74A-3F4CCB33BA30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7619EDE4-5246-4237-9CA0-FA7C0F16112F}">
      <dgm:prSet phldrT="[Texte]"/>
      <dgm:spPr/>
      <dgm:t>
        <a:bodyPr/>
        <a:lstStyle/>
        <a:p>
          <a:r>
            <a:rPr lang="fr-FR" dirty="0"/>
            <a:t>Actions collectives </a:t>
          </a:r>
        </a:p>
      </dgm:t>
    </dgm:pt>
    <dgm:pt modelId="{59AC8CA9-D01D-4843-AC25-E1459DBB08D0}" type="parTrans" cxnId="{3FEEAF1A-F3AE-47AE-958C-D67F4B9333B8}">
      <dgm:prSet/>
      <dgm:spPr/>
      <dgm:t>
        <a:bodyPr/>
        <a:lstStyle/>
        <a:p>
          <a:endParaRPr lang="fr-FR"/>
        </a:p>
      </dgm:t>
    </dgm:pt>
    <dgm:pt modelId="{2CA737A8-F7F6-41DA-9C5C-74322C645AE6}" type="sibTrans" cxnId="{3FEEAF1A-F3AE-47AE-958C-D67F4B9333B8}">
      <dgm:prSet/>
      <dgm:spPr/>
      <dgm:t>
        <a:bodyPr/>
        <a:lstStyle/>
        <a:p>
          <a:endParaRPr lang="fr-FR"/>
        </a:p>
      </dgm:t>
    </dgm:pt>
    <dgm:pt modelId="{974C8495-9996-4CEE-A2EA-2A14A86B9263}">
      <dgm:prSet phldrT="[Texte]"/>
      <dgm:spPr/>
      <dgm:t>
        <a:bodyPr/>
        <a:lstStyle/>
        <a:p>
          <a:r>
            <a:rPr lang="fr-FR" dirty="0"/>
            <a:t>Secours, aide et services personnalisés</a:t>
          </a:r>
        </a:p>
      </dgm:t>
    </dgm:pt>
    <dgm:pt modelId="{9BEB2144-7E56-48B7-816B-C5956D986B9C}" type="parTrans" cxnId="{9DCF9874-B566-4BB0-9484-BFA8AACBACEF}">
      <dgm:prSet/>
      <dgm:spPr/>
      <dgm:t>
        <a:bodyPr/>
        <a:lstStyle/>
        <a:p>
          <a:endParaRPr lang="fr-FR"/>
        </a:p>
      </dgm:t>
    </dgm:pt>
    <dgm:pt modelId="{B8AA4957-51CB-4E6D-9977-AA968279BFBE}" type="sibTrans" cxnId="{9DCF9874-B566-4BB0-9484-BFA8AACBACEF}">
      <dgm:prSet/>
      <dgm:spPr/>
      <dgm:t>
        <a:bodyPr/>
        <a:lstStyle/>
        <a:p>
          <a:endParaRPr lang="fr-FR"/>
        </a:p>
      </dgm:t>
    </dgm:pt>
    <dgm:pt modelId="{3B1A706A-C491-4C7D-9017-0BEAD6EB4DFC}">
      <dgm:prSet phldrT="[Texte]"/>
      <dgm:spPr/>
      <dgm:t>
        <a:bodyPr/>
        <a:lstStyle/>
        <a:p>
          <a:r>
            <a:rPr lang="fr-FR" dirty="0"/>
            <a:t>Aide et secours  </a:t>
          </a:r>
        </a:p>
      </dgm:t>
    </dgm:pt>
    <dgm:pt modelId="{8CDFB34C-C4A3-4630-88BD-A513411AFED2}" type="parTrans" cxnId="{D56A523E-A340-4504-AD5C-CC2930A29433}">
      <dgm:prSet/>
      <dgm:spPr/>
      <dgm:t>
        <a:bodyPr/>
        <a:lstStyle/>
        <a:p>
          <a:endParaRPr lang="fr-FR"/>
        </a:p>
      </dgm:t>
    </dgm:pt>
    <dgm:pt modelId="{7F8A48B9-79CF-477C-BE14-D9BC57127573}" type="sibTrans" cxnId="{D56A523E-A340-4504-AD5C-CC2930A29433}">
      <dgm:prSet/>
      <dgm:spPr/>
      <dgm:t>
        <a:bodyPr/>
        <a:lstStyle/>
        <a:p>
          <a:endParaRPr lang="fr-FR"/>
        </a:p>
      </dgm:t>
    </dgm:pt>
    <dgm:pt modelId="{225DA47F-5FCF-468D-BFA6-5FBC8207168E}">
      <dgm:prSet phldrT="[Texte]" custT="1"/>
      <dgm:spPr>
        <a:gradFill flip="none" rotWithShape="0">
          <a:gsLst>
            <a:gs pos="0">
              <a:srgbClr val="C8004C">
                <a:hueOff val="0"/>
                <a:satOff val="0"/>
                <a:lumOff val="0"/>
                <a:tint val="66000"/>
                <a:satMod val="160000"/>
              </a:srgbClr>
            </a:gs>
            <a:gs pos="50000">
              <a:srgbClr val="C8004C">
                <a:hueOff val="0"/>
                <a:satOff val="0"/>
                <a:lumOff val="0"/>
                <a:tint val="44500"/>
                <a:satMod val="160000"/>
              </a:srgbClr>
            </a:gs>
            <a:gs pos="100000">
              <a:srgbClr val="C8004C">
                <a:hueOff val="0"/>
                <a:satOff val="0"/>
                <a:lumOff val="0"/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7620" tIns="7620" rIns="7620" bIns="7620" numCol="1" spcCol="1270" anchor="ctr" anchorCtr="0"/>
        <a:lstStyle/>
        <a:p>
          <a:r>
            <a:rPr lang="fr-FR" sz="1200" kern="1200" dirty="0"/>
            <a:t>Aides aux </a:t>
          </a:r>
          <a:r>
            <a:rPr lang="fr-FR" sz="1200" kern="1200" dirty="0">
              <a:solidFill>
                <a:prstClr val="white"/>
              </a:solidFill>
              <a:latin typeface="Century Gothic"/>
              <a:ea typeface="+mn-ea"/>
              <a:cs typeface="+mn-cs"/>
            </a:rPr>
            <a:t>aidants</a:t>
          </a:r>
          <a:r>
            <a:rPr lang="fr-FR" sz="1200" kern="1200" dirty="0"/>
            <a:t> ?</a:t>
          </a:r>
        </a:p>
      </dgm:t>
    </dgm:pt>
    <dgm:pt modelId="{E1779415-92B0-4D12-ACE5-9EE82DA13F4F}" type="parTrans" cxnId="{058BC5A5-A49C-4F7F-A7FB-C6354FAB8112}">
      <dgm:prSet/>
      <dgm:spPr/>
      <dgm:t>
        <a:bodyPr/>
        <a:lstStyle/>
        <a:p>
          <a:endParaRPr lang="fr-FR"/>
        </a:p>
      </dgm:t>
    </dgm:pt>
    <dgm:pt modelId="{737360D1-97A1-4F63-BF7F-CA1F62FA0559}" type="sibTrans" cxnId="{058BC5A5-A49C-4F7F-A7FB-C6354FAB8112}">
      <dgm:prSet/>
      <dgm:spPr/>
      <dgm:t>
        <a:bodyPr/>
        <a:lstStyle/>
        <a:p>
          <a:endParaRPr lang="fr-FR"/>
        </a:p>
      </dgm:t>
    </dgm:pt>
    <dgm:pt modelId="{8B4C4EAF-B38C-4AF1-BE48-A959730A6546}">
      <dgm:prSet phldrT="[Texte]"/>
      <dgm:spPr>
        <a:gradFill flip="none" rotWithShape="0">
          <a:gsLst>
            <a:gs pos="0">
              <a:schemeClr val="accent3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3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fr-FR" dirty="0"/>
            <a:t>Mobilité </a:t>
          </a:r>
        </a:p>
      </dgm:t>
    </dgm:pt>
    <dgm:pt modelId="{EEA8DFAE-C01C-4914-9A19-4918B4BD057E}" type="parTrans" cxnId="{6EC2B1DE-43CB-42D3-B675-B5E17994C6A2}">
      <dgm:prSet/>
      <dgm:spPr/>
      <dgm:t>
        <a:bodyPr/>
        <a:lstStyle/>
        <a:p>
          <a:endParaRPr lang="fr-FR"/>
        </a:p>
      </dgm:t>
    </dgm:pt>
    <dgm:pt modelId="{BFE76CB9-7951-40AC-9B25-26BAEF8C17D8}" type="sibTrans" cxnId="{6EC2B1DE-43CB-42D3-B675-B5E17994C6A2}">
      <dgm:prSet/>
      <dgm:spPr/>
      <dgm:t>
        <a:bodyPr/>
        <a:lstStyle/>
        <a:p>
          <a:endParaRPr lang="fr-FR"/>
        </a:p>
      </dgm:t>
    </dgm:pt>
    <dgm:pt modelId="{9138219A-ADC0-465E-8B6E-E5A99A7B00E5}">
      <dgm:prSet phldrT="[Texte]" custT="1"/>
      <dgm:spPr>
        <a:gradFill flip="none" rotWithShape="0">
          <a:gsLst>
            <a:gs pos="0">
              <a:srgbClr val="C8004C">
                <a:hueOff val="0"/>
                <a:satOff val="0"/>
                <a:lumOff val="0"/>
                <a:tint val="66000"/>
                <a:satMod val="160000"/>
              </a:srgbClr>
            </a:gs>
            <a:gs pos="50000">
              <a:srgbClr val="C8004C">
                <a:hueOff val="0"/>
                <a:satOff val="0"/>
                <a:lumOff val="0"/>
                <a:tint val="44500"/>
                <a:satMod val="160000"/>
              </a:srgbClr>
            </a:gs>
            <a:gs pos="100000">
              <a:srgbClr val="C8004C">
                <a:hueOff val="0"/>
                <a:satOff val="0"/>
                <a:lumOff val="0"/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8255" tIns="8255" rIns="8255" bIns="8255" numCol="1" spcCol="1270" anchor="ctr" anchorCtr="0"/>
        <a:lstStyle/>
        <a:p>
          <a:r>
            <a:rPr lang="fr-FR" sz="1300" kern="1200" dirty="0"/>
            <a:t>logement</a:t>
          </a:r>
        </a:p>
      </dgm:t>
    </dgm:pt>
    <dgm:pt modelId="{B08BB9D3-40F8-498E-B30D-9F01EBE221B9}" type="parTrans" cxnId="{EB7A2E31-2DB0-4F63-8688-85A7EE2BC39A}">
      <dgm:prSet/>
      <dgm:spPr/>
      <dgm:t>
        <a:bodyPr/>
        <a:lstStyle/>
        <a:p>
          <a:endParaRPr lang="fr-FR"/>
        </a:p>
      </dgm:t>
    </dgm:pt>
    <dgm:pt modelId="{9B47071C-FA18-459C-BB70-05ABBC20CB7A}" type="sibTrans" cxnId="{EB7A2E31-2DB0-4F63-8688-85A7EE2BC39A}">
      <dgm:prSet/>
      <dgm:spPr/>
      <dgm:t>
        <a:bodyPr/>
        <a:lstStyle/>
        <a:p>
          <a:endParaRPr lang="fr-FR"/>
        </a:p>
      </dgm:t>
    </dgm:pt>
    <dgm:pt modelId="{C28F5E99-A3EE-4FA8-88C4-049C0FA4090C}">
      <dgm:prSet phldrT="[Texte]" custT="1"/>
      <dgm:spPr>
        <a:gradFill flip="none" rotWithShape="0">
          <a:gsLst>
            <a:gs pos="0">
              <a:srgbClr val="C8004C">
                <a:hueOff val="0"/>
                <a:satOff val="0"/>
                <a:lumOff val="0"/>
                <a:tint val="66000"/>
                <a:satMod val="160000"/>
              </a:srgbClr>
            </a:gs>
            <a:gs pos="50000">
              <a:srgbClr val="C8004C">
                <a:hueOff val="0"/>
                <a:satOff val="0"/>
                <a:lumOff val="0"/>
                <a:tint val="44500"/>
                <a:satMod val="160000"/>
              </a:srgbClr>
            </a:gs>
            <a:gs pos="100000">
              <a:srgbClr val="C8004C">
                <a:hueOff val="0"/>
                <a:satOff val="0"/>
                <a:lumOff val="0"/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8255" tIns="8255" rIns="8255" bIns="8255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>
              <a:solidFill>
                <a:prstClr val="white"/>
              </a:solidFill>
              <a:latin typeface="Century Gothic"/>
              <a:ea typeface="+mn-ea"/>
              <a:cs typeface="+mn-cs"/>
            </a:rPr>
            <a:t>???</a:t>
          </a:r>
        </a:p>
      </dgm:t>
    </dgm:pt>
    <dgm:pt modelId="{1CF4E016-1C9B-4ABC-8C67-E1F9F3E83726}" type="parTrans" cxnId="{FAC3F675-5699-4EBD-949D-7B1CBA93EE04}">
      <dgm:prSet/>
      <dgm:spPr/>
      <dgm:t>
        <a:bodyPr/>
        <a:lstStyle/>
        <a:p>
          <a:endParaRPr lang="fr-FR"/>
        </a:p>
      </dgm:t>
    </dgm:pt>
    <dgm:pt modelId="{6ABB994B-67FC-4999-8483-B82667B4B2D9}" type="sibTrans" cxnId="{FAC3F675-5699-4EBD-949D-7B1CBA93EE04}">
      <dgm:prSet/>
      <dgm:spPr/>
      <dgm:t>
        <a:bodyPr/>
        <a:lstStyle/>
        <a:p>
          <a:endParaRPr lang="fr-FR"/>
        </a:p>
      </dgm:t>
    </dgm:pt>
    <dgm:pt modelId="{064B887B-4E82-408F-A169-644CF6EFF16D}">
      <dgm:prSet phldrT="[Texte]"/>
      <dgm:spPr/>
      <dgm:t>
        <a:bodyPr/>
        <a:lstStyle/>
        <a:p>
          <a:r>
            <a:rPr lang="fr-FR" dirty="0"/>
            <a:t>Fonds social et action sociale</a:t>
          </a:r>
        </a:p>
      </dgm:t>
    </dgm:pt>
    <dgm:pt modelId="{66588FDF-5220-4E9F-8361-E7B6CDD73CF5}" type="sibTrans" cxnId="{DAB9BC6C-3AA6-493D-AC1C-A3BE3BAC2812}">
      <dgm:prSet/>
      <dgm:spPr/>
      <dgm:t>
        <a:bodyPr/>
        <a:lstStyle/>
        <a:p>
          <a:endParaRPr lang="fr-FR"/>
        </a:p>
      </dgm:t>
    </dgm:pt>
    <dgm:pt modelId="{3ED7BE6F-9BA7-4569-A0C1-55912993440A}" type="parTrans" cxnId="{DAB9BC6C-3AA6-493D-AC1C-A3BE3BAC2812}">
      <dgm:prSet/>
      <dgm:spPr/>
      <dgm:t>
        <a:bodyPr/>
        <a:lstStyle/>
        <a:p>
          <a:endParaRPr lang="fr-FR"/>
        </a:p>
      </dgm:t>
    </dgm:pt>
    <dgm:pt modelId="{D86AF3FE-79E8-410E-BEB3-59DE050FECC6}">
      <dgm:prSet phldrT="[Texte]"/>
      <dgm:spPr/>
      <dgm:t>
        <a:bodyPr/>
        <a:lstStyle/>
        <a:p>
          <a:r>
            <a:rPr lang="fr-FR" dirty="0"/>
            <a:t>Promotion </a:t>
          </a:r>
        </a:p>
      </dgm:t>
    </dgm:pt>
    <dgm:pt modelId="{5BCCBAA6-40E5-4520-8C04-2152FF56AB99}" type="parTrans" cxnId="{5507F8AE-7FDF-47EF-9360-1C81CCEF82FB}">
      <dgm:prSet/>
      <dgm:spPr/>
      <dgm:t>
        <a:bodyPr/>
        <a:lstStyle/>
        <a:p>
          <a:endParaRPr lang="fr-FR"/>
        </a:p>
      </dgm:t>
    </dgm:pt>
    <dgm:pt modelId="{DDAC498F-0E87-43FA-9B04-FC6C6555EB0A}" type="sibTrans" cxnId="{5507F8AE-7FDF-47EF-9360-1C81CCEF82FB}">
      <dgm:prSet/>
      <dgm:spPr/>
      <dgm:t>
        <a:bodyPr/>
        <a:lstStyle/>
        <a:p>
          <a:endParaRPr lang="fr-FR"/>
        </a:p>
      </dgm:t>
    </dgm:pt>
    <dgm:pt modelId="{1C02A2C6-32D2-4552-A9E6-02C01F21E943}">
      <dgm:prSet phldrT="[Texte]"/>
      <dgm:spPr/>
      <dgm:t>
        <a:bodyPr/>
        <a:lstStyle/>
        <a:p>
          <a:r>
            <a:rPr lang="fr-FR" dirty="0"/>
            <a:t>Gestion optimisée</a:t>
          </a:r>
        </a:p>
      </dgm:t>
    </dgm:pt>
    <dgm:pt modelId="{3E120046-EDC4-49C8-A05B-9B16676385C3}" type="parTrans" cxnId="{A0F80785-9BBC-4D4C-A6F1-17B9120AC3D0}">
      <dgm:prSet/>
      <dgm:spPr/>
      <dgm:t>
        <a:bodyPr/>
        <a:lstStyle/>
        <a:p>
          <a:endParaRPr lang="fr-FR"/>
        </a:p>
      </dgm:t>
    </dgm:pt>
    <dgm:pt modelId="{E65C70CC-28AA-4D09-AD80-B114904E4803}" type="sibTrans" cxnId="{A0F80785-9BBC-4D4C-A6F1-17B9120AC3D0}">
      <dgm:prSet/>
      <dgm:spPr/>
      <dgm:t>
        <a:bodyPr/>
        <a:lstStyle/>
        <a:p>
          <a:endParaRPr lang="fr-FR"/>
        </a:p>
      </dgm:t>
    </dgm:pt>
    <dgm:pt modelId="{381E0E46-FB66-4E4A-81CD-90EEBB88E271}">
      <dgm:prSet phldrT="[Texte]"/>
      <dgm:spPr/>
      <dgm:t>
        <a:bodyPr/>
        <a:lstStyle/>
        <a:p>
          <a:r>
            <a:rPr lang="fr-FR" dirty="0"/>
            <a:t>Actions de prévention</a:t>
          </a:r>
        </a:p>
      </dgm:t>
    </dgm:pt>
    <dgm:pt modelId="{BC3BE5E0-1041-48EB-913B-E722032AAA93}" type="parTrans" cxnId="{F18146D4-E721-436B-AB53-27E80C786AB9}">
      <dgm:prSet/>
      <dgm:spPr/>
      <dgm:t>
        <a:bodyPr/>
        <a:lstStyle/>
        <a:p>
          <a:endParaRPr lang="fr-FR"/>
        </a:p>
      </dgm:t>
    </dgm:pt>
    <dgm:pt modelId="{BEDB992C-6B18-43B8-9E57-8603AAF723BF}" type="sibTrans" cxnId="{F18146D4-E721-436B-AB53-27E80C786AB9}">
      <dgm:prSet/>
      <dgm:spPr/>
      <dgm:t>
        <a:bodyPr/>
        <a:lstStyle/>
        <a:p>
          <a:endParaRPr lang="fr-FR"/>
        </a:p>
      </dgm:t>
    </dgm:pt>
    <dgm:pt modelId="{D6D2C4DB-C6E0-45B7-8429-2E88F504029E}">
      <dgm:prSet phldrT="[Texte]"/>
      <dgm:spPr/>
      <dgm:t>
        <a:bodyPr/>
        <a:lstStyle/>
        <a:p>
          <a:r>
            <a:rPr lang="fr-FR" dirty="0"/>
            <a:t>Partenariats </a:t>
          </a:r>
        </a:p>
      </dgm:t>
    </dgm:pt>
    <dgm:pt modelId="{C65113A3-834C-4AA8-930A-01CDA3E1BD96}" type="parTrans" cxnId="{D380355E-5AF5-4312-A1A9-79F1931ED646}">
      <dgm:prSet/>
      <dgm:spPr/>
      <dgm:t>
        <a:bodyPr/>
        <a:lstStyle/>
        <a:p>
          <a:endParaRPr lang="fr-FR"/>
        </a:p>
      </dgm:t>
    </dgm:pt>
    <dgm:pt modelId="{5DD7D478-16C4-4A14-AE41-8B7E413EBB57}" type="sibTrans" cxnId="{D380355E-5AF5-4312-A1A9-79F1931ED646}">
      <dgm:prSet/>
      <dgm:spPr/>
      <dgm:t>
        <a:bodyPr/>
        <a:lstStyle/>
        <a:p>
          <a:endParaRPr lang="fr-FR"/>
        </a:p>
      </dgm:t>
    </dgm:pt>
    <dgm:pt modelId="{70615A79-F3BB-41D3-A045-D261E7ECAC46}" type="pres">
      <dgm:prSet presAssocID="{901BE659-9A1F-4C34-A74A-3F4CCB33BA3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50A5380-536F-405B-A6F5-4E973A710256}" type="pres">
      <dgm:prSet presAssocID="{064B887B-4E82-408F-A169-644CF6EFF16D}" presName="root1" presStyleCnt="0"/>
      <dgm:spPr/>
    </dgm:pt>
    <dgm:pt modelId="{AC3610FB-573D-4066-B3E9-0CEEC683632B}" type="pres">
      <dgm:prSet presAssocID="{064B887B-4E82-408F-A169-644CF6EFF16D}" presName="LevelOneTextNode" presStyleLbl="node0" presStyleIdx="0" presStyleCnt="1">
        <dgm:presLayoutVars>
          <dgm:chPref val="3"/>
        </dgm:presLayoutVars>
      </dgm:prSet>
      <dgm:spPr/>
    </dgm:pt>
    <dgm:pt modelId="{AECBE961-2005-468E-B832-E5C9313FACAC}" type="pres">
      <dgm:prSet presAssocID="{064B887B-4E82-408F-A169-644CF6EFF16D}" presName="level2hierChild" presStyleCnt="0"/>
      <dgm:spPr/>
    </dgm:pt>
    <dgm:pt modelId="{A14C3A34-9F7F-47AE-845C-809F6F44068D}" type="pres">
      <dgm:prSet presAssocID="{59AC8CA9-D01D-4843-AC25-E1459DBB08D0}" presName="conn2-1" presStyleLbl="parChTrans1D2" presStyleIdx="0" presStyleCnt="2"/>
      <dgm:spPr/>
    </dgm:pt>
    <dgm:pt modelId="{9D82D46D-2CAF-42B6-AEE8-57925EA1D9EA}" type="pres">
      <dgm:prSet presAssocID="{59AC8CA9-D01D-4843-AC25-E1459DBB08D0}" presName="connTx" presStyleLbl="parChTrans1D2" presStyleIdx="0" presStyleCnt="2"/>
      <dgm:spPr/>
    </dgm:pt>
    <dgm:pt modelId="{04B48FB8-C45E-4648-BFD7-C8EA96BAE126}" type="pres">
      <dgm:prSet presAssocID="{7619EDE4-5246-4237-9CA0-FA7C0F16112F}" presName="root2" presStyleCnt="0"/>
      <dgm:spPr/>
    </dgm:pt>
    <dgm:pt modelId="{B9594155-B07D-4951-AD61-53959ABF3FAE}" type="pres">
      <dgm:prSet presAssocID="{7619EDE4-5246-4237-9CA0-FA7C0F16112F}" presName="LevelTwoTextNode" presStyleLbl="node2" presStyleIdx="0" presStyleCnt="2">
        <dgm:presLayoutVars>
          <dgm:chPref val="3"/>
        </dgm:presLayoutVars>
      </dgm:prSet>
      <dgm:spPr/>
    </dgm:pt>
    <dgm:pt modelId="{A51A0ADA-EA53-49D2-B725-E69AC6F55B4C}" type="pres">
      <dgm:prSet presAssocID="{7619EDE4-5246-4237-9CA0-FA7C0F16112F}" presName="level3hierChild" presStyleCnt="0"/>
      <dgm:spPr/>
    </dgm:pt>
    <dgm:pt modelId="{DC1A3E4B-2F5B-4911-AD43-067C74703055}" type="pres">
      <dgm:prSet presAssocID="{BC3BE5E0-1041-48EB-913B-E722032AAA93}" presName="conn2-1" presStyleLbl="parChTrans1D3" presStyleIdx="0" presStyleCnt="6"/>
      <dgm:spPr/>
    </dgm:pt>
    <dgm:pt modelId="{AFE1E1B0-C3D6-4741-A025-295941E9880E}" type="pres">
      <dgm:prSet presAssocID="{BC3BE5E0-1041-48EB-913B-E722032AAA93}" presName="connTx" presStyleLbl="parChTrans1D3" presStyleIdx="0" presStyleCnt="6"/>
      <dgm:spPr/>
    </dgm:pt>
    <dgm:pt modelId="{3F54E116-3F57-4882-977A-EB48303C6F7F}" type="pres">
      <dgm:prSet presAssocID="{381E0E46-FB66-4E4A-81CD-90EEBB88E271}" presName="root2" presStyleCnt="0"/>
      <dgm:spPr/>
    </dgm:pt>
    <dgm:pt modelId="{944C49A2-4845-4C94-95D0-38922956F303}" type="pres">
      <dgm:prSet presAssocID="{381E0E46-FB66-4E4A-81CD-90EEBB88E271}" presName="LevelTwoTextNode" presStyleLbl="node3" presStyleIdx="0" presStyleCnt="6">
        <dgm:presLayoutVars>
          <dgm:chPref val="3"/>
        </dgm:presLayoutVars>
      </dgm:prSet>
      <dgm:spPr/>
    </dgm:pt>
    <dgm:pt modelId="{60172CB8-4B0D-4774-81D4-58911C0C07C5}" type="pres">
      <dgm:prSet presAssocID="{381E0E46-FB66-4E4A-81CD-90EEBB88E271}" presName="level3hierChild" presStyleCnt="0"/>
      <dgm:spPr/>
    </dgm:pt>
    <dgm:pt modelId="{5E3A1581-A653-4D9B-BC4B-4DB725F0B721}" type="pres">
      <dgm:prSet presAssocID="{C65113A3-834C-4AA8-930A-01CDA3E1BD96}" presName="conn2-1" presStyleLbl="parChTrans1D4" presStyleIdx="0" presStyleCnt="3"/>
      <dgm:spPr/>
    </dgm:pt>
    <dgm:pt modelId="{413A382B-F4E0-4B47-98AC-849988A7B91C}" type="pres">
      <dgm:prSet presAssocID="{C65113A3-834C-4AA8-930A-01CDA3E1BD96}" presName="connTx" presStyleLbl="parChTrans1D4" presStyleIdx="0" presStyleCnt="3"/>
      <dgm:spPr/>
    </dgm:pt>
    <dgm:pt modelId="{A60DB767-EAAB-42D9-A55B-D1BFE06E1576}" type="pres">
      <dgm:prSet presAssocID="{D6D2C4DB-C6E0-45B7-8429-2E88F504029E}" presName="root2" presStyleCnt="0"/>
      <dgm:spPr/>
    </dgm:pt>
    <dgm:pt modelId="{21580038-1DCB-4E90-A75C-3029B9F5FB90}" type="pres">
      <dgm:prSet presAssocID="{D6D2C4DB-C6E0-45B7-8429-2E88F504029E}" presName="LevelTwoTextNode" presStyleLbl="node4" presStyleIdx="0" presStyleCnt="3">
        <dgm:presLayoutVars>
          <dgm:chPref val="3"/>
        </dgm:presLayoutVars>
      </dgm:prSet>
      <dgm:spPr/>
    </dgm:pt>
    <dgm:pt modelId="{7D9A8BAB-0680-4A88-BB21-CA9ED5320FBB}" type="pres">
      <dgm:prSet presAssocID="{D6D2C4DB-C6E0-45B7-8429-2E88F504029E}" presName="level3hierChild" presStyleCnt="0"/>
      <dgm:spPr/>
    </dgm:pt>
    <dgm:pt modelId="{79FA875B-96B8-465B-BFBE-1B0B914030F4}" type="pres">
      <dgm:prSet presAssocID="{9BEB2144-7E56-48B7-816B-C5956D986B9C}" presName="conn2-1" presStyleLbl="parChTrans1D2" presStyleIdx="1" presStyleCnt="2"/>
      <dgm:spPr/>
    </dgm:pt>
    <dgm:pt modelId="{63D5DF40-7BEC-4839-92DC-CAF757053B99}" type="pres">
      <dgm:prSet presAssocID="{9BEB2144-7E56-48B7-816B-C5956D986B9C}" presName="connTx" presStyleLbl="parChTrans1D2" presStyleIdx="1" presStyleCnt="2"/>
      <dgm:spPr/>
    </dgm:pt>
    <dgm:pt modelId="{6862CC38-160B-45FA-B2E9-555711ACDBD0}" type="pres">
      <dgm:prSet presAssocID="{974C8495-9996-4CEE-A2EA-2A14A86B9263}" presName="root2" presStyleCnt="0"/>
      <dgm:spPr/>
    </dgm:pt>
    <dgm:pt modelId="{CF01646C-C773-4D4F-94AF-2BAC8D3E219F}" type="pres">
      <dgm:prSet presAssocID="{974C8495-9996-4CEE-A2EA-2A14A86B9263}" presName="LevelTwoTextNode" presStyleLbl="node2" presStyleIdx="1" presStyleCnt="2">
        <dgm:presLayoutVars>
          <dgm:chPref val="3"/>
        </dgm:presLayoutVars>
      </dgm:prSet>
      <dgm:spPr/>
    </dgm:pt>
    <dgm:pt modelId="{822F5563-6DC6-4CB2-9C89-8476A053BE40}" type="pres">
      <dgm:prSet presAssocID="{974C8495-9996-4CEE-A2EA-2A14A86B9263}" presName="level3hierChild" presStyleCnt="0"/>
      <dgm:spPr/>
    </dgm:pt>
    <dgm:pt modelId="{A2EB2894-1B3B-475F-8838-C41FA6C59B92}" type="pres">
      <dgm:prSet presAssocID="{8CDFB34C-C4A3-4630-88BD-A513411AFED2}" presName="conn2-1" presStyleLbl="parChTrans1D3" presStyleIdx="1" presStyleCnt="6"/>
      <dgm:spPr/>
    </dgm:pt>
    <dgm:pt modelId="{55FF6E32-80DA-4527-940A-3D2D3625F307}" type="pres">
      <dgm:prSet presAssocID="{8CDFB34C-C4A3-4630-88BD-A513411AFED2}" presName="connTx" presStyleLbl="parChTrans1D3" presStyleIdx="1" presStyleCnt="6"/>
      <dgm:spPr/>
    </dgm:pt>
    <dgm:pt modelId="{8E22EF85-318C-4886-9F96-2DAE845787A5}" type="pres">
      <dgm:prSet presAssocID="{3B1A706A-C491-4C7D-9017-0BEAD6EB4DFC}" presName="root2" presStyleCnt="0"/>
      <dgm:spPr/>
    </dgm:pt>
    <dgm:pt modelId="{2AD9A36B-87DA-424C-B487-BFE5833224F2}" type="pres">
      <dgm:prSet presAssocID="{3B1A706A-C491-4C7D-9017-0BEAD6EB4DFC}" presName="LevelTwoTextNode" presStyleLbl="node3" presStyleIdx="1" presStyleCnt="6">
        <dgm:presLayoutVars>
          <dgm:chPref val="3"/>
        </dgm:presLayoutVars>
      </dgm:prSet>
      <dgm:spPr/>
    </dgm:pt>
    <dgm:pt modelId="{1B681DAB-4DE9-45E5-9D18-16E61BE6D77B}" type="pres">
      <dgm:prSet presAssocID="{3B1A706A-C491-4C7D-9017-0BEAD6EB4DFC}" presName="level3hierChild" presStyleCnt="0"/>
      <dgm:spPr/>
    </dgm:pt>
    <dgm:pt modelId="{86207D1A-0644-4E2D-B9AA-DDCDF3F77DBA}" type="pres">
      <dgm:prSet presAssocID="{5BCCBAA6-40E5-4520-8C04-2152FF56AB99}" presName="conn2-1" presStyleLbl="parChTrans1D4" presStyleIdx="1" presStyleCnt="3"/>
      <dgm:spPr/>
    </dgm:pt>
    <dgm:pt modelId="{A335CE3E-8723-432A-BD46-4A0B5D1ADDD6}" type="pres">
      <dgm:prSet presAssocID="{5BCCBAA6-40E5-4520-8C04-2152FF56AB99}" presName="connTx" presStyleLbl="parChTrans1D4" presStyleIdx="1" presStyleCnt="3"/>
      <dgm:spPr/>
    </dgm:pt>
    <dgm:pt modelId="{DCEB7ABF-B7A1-48AF-8753-C750B8DA3064}" type="pres">
      <dgm:prSet presAssocID="{D86AF3FE-79E8-410E-BEB3-59DE050FECC6}" presName="root2" presStyleCnt="0"/>
      <dgm:spPr/>
    </dgm:pt>
    <dgm:pt modelId="{099EBEBF-8007-4F39-A9DF-9D7D69F9E894}" type="pres">
      <dgm:prSet presAssocID="{D86AF3FE-79E8-410E-BEB3-59DE050FECC6}" presName="LevelTwoTextNode" presStyleLbl="node4" presStyleIdx="1" presStyleCnt="3">
        <dgm:presLayoutVars>
          <dgm:chPref val="3"/>
        </dgm:presLayoutVars>
      </dgm:prSet>
      <dgm:spPr/>
    </dgm:pt>
    <dgm:pt modelId="{97E18993-BF7E-4431-8584-C48AA64550C2}" type="pres">
      <dgm:prSet presAssocID="{D86AF3FE-79E8-410E-BEB3-59DE050FECC6}" presName="level3hierChild" presStyleCnt="0"/>
      <dgm:spPr/>
    </dgm:pt>
    <dgm:pt modelId="{D95B8230-9768-4584-B140-B9B9B727115B}" type="pres">
      <dgm:prSet presAssocID="{3E120046-EDC4-49C8-A05B-9B16676385C3}" presName="conn2-1" presStyleLbl="parChTrans1D4" presStyleIdx="2" presStyleCnt="3"/>
      <dgm:spPr/>
    </dgm:pt>
    <dgm:pt modelId="{28B797C0-A2A7-4DB2-8952-1F04D4F1F298}" type="pres">
      <dgm:prSet presAssocID="{3E120046-EDC4-49C8-A05B-9B16676385C3}" presName="connTx" presStyleLbl="parChTrans1D4" presStyleIdx="2" presStyleCnt="3"/>
      <dgm:spPr/>
    </dgm:pt>
    <dgm:pt modelId="{597DD518-86AA-4729-A4DB-2A6AB6A61BC0}" type="pres">
      <dgm:prSet presAssocID="{1C02A2C6-32D2-4552-A9E6-02C01F21E943}" presName="root2" presStyleCnt="0"/>
      <dgm:spPr/>
    </dgm:pt>
    <dgm:pt modelId="{F6CE3803-5B1A-4789-A657-FC0D43C89807}" type="pres">
      <dgm:prSet presAssocID="{1C02A2C6-32D2-4552-A9E6-02C01F21E943}" presName="LevelTwoTextNode" presStyleLbl="node4" presStyleIdx="2" presStyleCnt="3">
        <dgm:presLayoutVars>
          <dgm:chPref val="3"/>
        </dgm:presLayoutVars>
      </dgm:prSet>
      <dgm:spPr/>
    </dgm:pt>
    <dgm:pt modelId="{CE09C7E0-61EB-471D-B73F-5CC90606967E}" type="pres">
      <dgm:prSet presAssocID="{1C02A2C6-32D2-4552-A9E6-02C01F21E943}" presName="level3hierChild" presStyleCnt="0"/>
      <dgm:spPr/>
    </dgm:pt>
    <dgm:pt modelId="{2DFAF0E7-59F7-44E4-A451-187760241E65}" type="pres">
      <dgm:prSet presAssocID="{E1779415-92B0-4D12-ACE5-9EE82DA13F4F}" presName="conn2-1" presStyleLbl="parChTrans1D3" presStyleIdx="2" presStyleCnt="6"/>
      <dgm:spPr/>
    </dgm:pt>
    <dgm:pt modelId="{EF8D94C7-2AF5-46AB-8245-7685FB73330C}" type="pres">
      <dgm:prSet presAssocID="{E1779415-92B0-4D12-ACE5-9EE82DA13F4F}" presName="connTx" presStyleLbl="parChTrans1D3" presStyleIdx="2" presStyleCnt="6"/>
      <dgm:spPr/>
    </dgm:pt>
    <dgm:pt modelId="{6ED3CFD3-074E-49C0-AB45-7D457C7BB791}" type="pres">
      <dgm:prSet presAssocID="{225DA47F-5FCF-468D-BFA6-5FBC8207168E}" presName="root2" presStyleCnt="0"/>
      <dgm:spPr/>
    </dgm:pt>
    <dgm:pt modelId="{3731A04A-4621-40E9-8DE8-FAC9C35216B7}" type="pres">
      <dgm:prSet presAssocID="{225DA47F-5FCF-468D-BFA6-5FBC8207168E}" presName="LevelTwoTextNode" presStyleLbl="node3" presStyleIdx="2" presStyleCnt="6">
        <dgm:presLayoutVars>
          <dgm:chPref val="3"/>
        </dgm:presLayoutVars>
      </dgm:prSet>
      <dgm:spPr>
        <a:xfrm>
          <a:off x="4407838" y="1264819"/>
          <a:ext cx="1465192" cy="732596"/>
        </a:xfrm>
        <a:prstGeom prst="roundRect">
          <a:avLst>
            <a:gd name="adj" fmla="val 10000"/>
          </a:avLst>
        </a:prstGeom>
      </dgm:spPr>
    </dgm:pt>
    <dgm:pt modelId="{82971FB5-26A0-40C4-894F-2AA76DFA63FF}" type="pres">
      <dgm:prSet presAssocID="{225DA47F-5FCF-468D-BFA6-5FBC8207168E}" presName="level3hierChild" presStyleCnt="0"/>
      <dgm:spPr/>
    </dgm:pt>
    <dgm:pt modelId="{71C089DC-B252-404C-B6EF-E94E199CC059}" type="pres">
      <dgm:prSet presAssocID="{EEA8DFAE-C01C-4914-9A19-4918B4BD057E}" presName="conn2-1" presStyleLbl="parChTrans1D3" presStyleIdx="3" presStyleCnt="6"/>
      <dgm:spPr/>
    </dgm:pt>
    <dgm:pt modelId="{1E0AE698-2007-4178-8F81-266059FCF64C}" type="pres">
      <dgm:prSet presAssocID="{EEA8DFAE-C01C-4914-9A19-4918B4BD057E}" presName="connTx" presStyleLbl="parChTrans1D3" presStyleIdx="3" presStyleCnt="6"/>
      <dgm:spPr/>
    </dgm:pt>
    <dgm:pt modelId="{3DD8459C-4D4A-4DB6-BF8B-CC88A65909C7}" type="pres">
      <dgm:prSet presAssocID="{8B4C4EAF-B38C-4AF1-BE48-A959730A6546}" presName="root2" presStyleCnt="0"/>
      <dgm:spPr/>
    </dgm:pt>
    <dgm:pt modelId="{00BE68A3-2991-44E2-BDD3-860CA22AB156}" type="pres">
      <dgm:prSet presAssocID="{8B4C4EAF-B38C-4AF1-BE48-A959730A6546}" presName="LevelTwoTextNode" presStyleLbl="node3" presStyleIdx="3" presStyleCnt="6">
        <dgm:presLayoutVars>
          <dgm:chPref val="3"/>
        </dgm:presLayoutVars>
      </dgm:prSet>
      <dgm:spPr/>
    </dgm:pt>
    <dgm:pt modelId="{EE2D9519-7CDD-450B-9660-2EB708F59195}" type="pres">
      <dgm:prSet presAssocID="{8B4C4EAF-B38C-4AF1-BE48-A959730A6546}" presName="level3hierChild" presStyleCnt="0"/>
      <dgm:spPr/>
    </dgm:pt>
    <dgm:pt modelId="{C406903D-8AE4-44A6-A3E3-6AA4C693FB52}" type="pres">
      <dgm:prSet presAssocID="{B08BB9D3-40F8-498E-B30D-9F01EBE221B9}" presName="conn2-1" presStyleLbl="parChTrans1D3" presStyleIdx="4" presStyleCnt="6"/>
      <dgm:spPr/>
    </dgm:pt>
    <dgm:pt modelId="{CDE22BD7-50BB-4873-8F2E-33D16D9A0089}" type="pres">
      <dgm:prSet presAssocID="{B08BB9D3-40F8-498E-B30D-9F01EBE221B9}" presName="connTx" presStyleLbl="parChTrans1D3" presStyleIdx="4" presStyleCnt="6"/>
      <dgm:spPr/>
    </dgm:pt>
    <dgm:pt modelId="{5D925568-B3BE-46C3-8B51-4D3B12FC59C2}" type="pres">
      <dgm:prSet presAssocID="{9138219A-ADC0-465E-8B6E-E5A99A7B00E5}" presName="root2" presStyleCnt="0"/>
      <dgm:spPr/>
    </dgm:pt>
    <dgm:pt modelId="{1DCD2D1E-DB48-4B55-972A-850E0248A3D5}" type="pres">
      <dgm:prSet presAssocID="{9138219A-ADC0-465E-8B6E-E5A99A7B00E5}" presName="LevelTwoTextNode" presStyleLbl="node3" presStyleIdx="4" presStyleCnt="6">
        <dgm:presLayoutVars>
          <dgm:chPref val="3"/>
        </dgm:presLayoutVars>
      </dgm:prSet>
      <dgm:spPr>
        <a:xfrm>
          <a:off x="4431263" y="2777235"/>
          <a:ext cx="1582319" cy="791159"/>
        </a:xfrm>
        <a:prstGeom prst="roundRect">
          <a:avLst>
            <a:gd name="adj" fmla="val 10000"/>
          </a:avLst>
        </a:prstGeom>
      </dgm:spPr>
    </dgm:pt>
    <dgm:pt modelId="{97F3D661-3AC9-4F94-8855-9836C072E183}" type="pres">
      <dgm:prSet presAssocID="{9138219A-ADC0-465E-8B6E-E5A99A7B00E5}" presName="level3hierChild" presStyleCnt="0"/>
      <dgm:spPr/>
    </dgm:pt>
    <dgm:pt modelId="{E06B336C-52C5-4BEB-A590-5B23ADB02F26}" type="pres">
      <dgm:prSet presAssocID="{1CF4E016-1C9B-4ABC-8C67-E1F9F3E83726}" presName="conn2-1" presStyleLbl="parChTrans1D3" presStyleIdx="5" presStyleCnt="6"/>
      <dgm:spPr/>
    </dgm:pt>
    <dgm:pt modelId="{4A6C841B-FC2B-4815-A1F1-7096D4B86016}" type="pres">
      <dgm:prSet presAssocID="{1CF4E016-1C9B-4ABC-8C67-E1F9F3E83726}" presName="connTx" presStyleLbl="parChTrans1D3" presStyleIdx="5" presStyleCnt="6"/>
      <dgm:spPr/>
    </dgm:pt>
    <dgm:pt modelId="{0589C8EF-ACD3-4587-AA50-F00F46D2FAC3}" type="pres">
      <dgm:prSet presAssocID="{C28F5E99-A3EE-4FA8-88C4-049C0FA4090C}" presName="root2" presStyleCnt="0"/>
      <dgm:spPr/>
    </dgm:pt>
    <dgm:pt modelId="{DA39A970-9A9F-4DEA-B323-B4CF293055E6}" type="pres">
      <dgm:prSet presAssocID="{C28F5E99-A3EE-4FA8-88C4-049C0FA4090C}" presName="LevelTwoTextNode" presStyleLbl="node3" presStyleIdx="5" presStyleCnt="6">
        <dgm:presLayoutVars>
          <dgm:chPref val="3"/>
        </dgm:presLayoutVars>
      </dgm:prSet>
      <dgm:spPr>
        <a:xfrm>
          <a:off x="4431263" y="3687068"/>
          <a:ext cx="1582319" cy="791159"/>
        </a:xfrm>
        <a:prstGeom prst="roundRect">
          <a:avLst>
            <a:gd name="adj" fmla="val 10000"/>
          </a:avLst>
        </a:prstGeom>
      </dgm:spPr>
    </dgm:pt>
    <dgm:pt modelId="{35265EA3-3E71-4B78-883E-8F92DF88CE71}" type="pres">
      <dgm:prSet presAssocID="{C28F5E99-A3EE-4FA8-88C4-049C0FA4090C}" presName="level3hierChild" presStyleCnt="0"/>
      <dgm:spPr/>
    </dgm:pt>
  </dgm:ptLst>
  <dgm:cxnLst>
    <dgm:cxn modelId="{CB2F7F16-D72B-44ED-AA44-6DD7DF8B268A}" type="presOf" srcId="{C65113A3-834C-4AA8-930A-01CDA3E1BD96}" destId="{413A382B-F4E0-4B47-98AC-849988A7B91C}" srcOrd="1" destOrd="0" presId="urn:microsoft.com/office/officeart/2005/8/layout/hierarchy2"/>
    <dgm:cxn modelId="{3E68C418-7167-4288-AF3C-E3AED7626A24}" type="presOf" srcId="{C28F5E99-A3EE-4FA8-88C4-049C0FA4090C}" destId="{DA39A970-9A9F-4DEA-B323-B4CF293055E6}" srcOrd="0" destOrd="0" presId="urn:microsoft.com/office/officeart/2005/8/layout/hierarchy2"/>
    <dgm:cxn modelId="{149E9719-2E30-4C48-935C-946E1235FF49}" type="presOf" srcId="{1CF4E016-1C9B-4ABC-8C67-E1F9F3E83726}" destId="{4A6C841B-FC2B-4815-A1F1-7096D4B86016}" srcOrd="1" destOrd="0" presId="urn:microsoft.com/office/officeart/2005/8/layout/hierarchy2"/>
    <dgm:cxn modelId="{3FEEAF1A-F3AE-47AE-958C-D67F4B9333B8}" srcId="{064B887B-4E82-408F-A169-644CF6EFF16D}" destId="{7619EDE4-5246-4237-9CA0-FA7C0F16112F}" srcOrd="0" destOrd="0" parTransId="{59AC8CA9-D01D-4843-AC25-E1459DBB08D0}" sibTransId="{2CA737A8-F7F6-41DA-9C5C-74322C645AE6}"/>
    <dgm:cxn modelId="{0C8E7124-6A0F-4FC8-8CC8-E000AFE84F81}" type="presOf" srcId="{9138219A-ADC0-465E-8B6E-E5A99A7B00E5}" destId="{1DCD2D1E-DB48-4B55-972A-850E0248A3D5}" srcOrd="0" destOrd="0" presId="urn:microsoft.com/office/officeart/2005/8/layout/hierarchy2"/>
    <dgm:cxn modelId="{D543B427-A5F6-4620-B656-C7A53F9CEFAD}" type="presOf" srcId="{5BCCBAA6-40E5-4520-8C04-2152FF56AB99}" destId="{86207D1A-0644-4E2D-B9AA-DDCDF3F77DBA}" srcOrd="0" destOrd="0" presId="urn:microsoft.com/office/officeart/2005/8/layout/hierarchy2"/>
    <dgm:cxn modelId="{EB7A2E31-2DB0-4F63-8688-85A7EE2BC39A}" srcId="{974C8495-9996-4CEE-A2EA-2A14A86B9263}" destId="{9138219A-ADC0-465E-8B6E-E5A99A7B00E5}" srcOrd="3" destOrd="0" parTransId="{B08BB9D3-40F8-498E-B30D-9F01EBE221B9}" sibTransId="{9B47071C-FA18-459C-BB70-05ABBC20CB7A}"/>
    <dgm:cxn modelId="{E823F739-96AC-4CB3-A8AD-CDA4A9BFB518}" type="presOf" srcId="{5BCCBAA6-40E5-4520-8C04-2152FF56AB99}" destId="{A335CE3E-8723-432A-BD46-4A0B5D1ADDD6}" srcOrd="1" destOrd="0" presId="urn:microsoft.com/office/officeart/2005/8/layout/hierarchy2"/>
    <dgm:cxn modelId="{A2D88C3B-1A7B-49AB-87FC-E55B1FE574B9}" type="presOf" srcId="{064B887B-4E82-408F-A169-644CF6EFF16D}" destId="{AC3610FB-573D-4066-B3E9-0CEEC683632B}" srcOrd="0" destOrd="0" presId="urn:microsoft.com/office/officeart/2005/8/layout/hierarchy2"/>
    <dgm:cxn modelId="{D56A523E-A340-4504-AD5C-CC2930A29433}" srcId="{974C8495-9996-4CEE-A2EA-2A14A86B9263}" destId="{3B1A706A-C491-4C7D-9017-0BEAD6EB4DFC}" srcOrd="0" destOrd="0" parTransId="{8CDFB34C-C4A3-4630-88BD-A513411AFED2}" sibTransId="{7F8A48B9-79CF-477C-BE14-D9BC57127573}"/>
    <dgm:cxn modelId="{7075F040-5993-4A41-BE30-DFA2DA95AE84}" type="presOf" srcId="{7619EDE4-5246-4237-9CA0-FA7C0F16112F}" destId="{B9594155-B07D-4951-AD61-53959ABF3FAE}" srcOrd="0" destOrd="0" presId="urn:microsoft.com/office/officeart/2005/8/layout/hierarchy2"/>
    <dgm:cxn modelId="{A1024543-7199-437F-88B3-0B153DDDAED7}" type="presOf" srcId="{9BEB2144-7E56-48B7-816B-C5956D986B9C}" destId="{79FA875B-96B8-465B-BFBE-1B0B914030F4}" srcOrd="0" destOrd="0" presId="urn:microsoft.com/office/officeart/2005/8/layout/hierarchy2"/>
    <dgm:cxn modelId="{042C034F-99F9-4774-93A4-8C5BA6860E18}" type="presOf" srcId="{3B1A706A-C491-4C7D-9017-0BEAD6EB4DFC}" destId="{2AD9A36B-87DA-424C-B487-BFE5833224F2}" srcOrd="0" destOrd="0" presId="urn:microsoft.com/office/officeart/2005/8/layout/hierarchy2"/>
    <dgm:cxn modelId="{73EDA959-F892-4C0E-BD9E-4AA5BD32BF71}" type="presOf" srcId="{EEA8DFAE-C01C-4914-9A19-4918B4BD057E}" destId="{1E0AE698-2007-4178-8F81-266059FCF64C}" srcOrd="1" destOrd="0" presId="urn:microsoft.com/office/officeart/2005/8/layout/hierarchy2"/>
    <dgm:cxn modelId="{D380355E-5AF5-4312-A1A9-79F1931ED646}" srcId="{381E0E46-FB66-4E4A-81CD-90EEBB88E271}" destId="{D6D2C4DB-C6E0-45B7-8429-2E88F504029E}" srcOrd="0" destOrd="0" parTransId="{C65113A3-834C-4AA8-930A-01CDA3E1BD96}" sibTransId="{5DD7D478-16C4-4A14-AE41-8B7E413EBB57}"/>
    <dgm:cxn modelId="{DAB9BC6C-3AA6-493D-AC1C-A3BE3BAC2812}" srcId="{901BE659-9A1F-4C34-A74A-3F4CCB33BA30}" destId="{064B887B-4E82-408F-A169-644CF6EFF16D}" srcOrd="0" destOrd="0" parTransId="{3ED7BE6F-9BA7-4569-A0C1-55912993440A}" sibTransId="{66588FDF-5220-4E9F-8361-E7B6CDD73CF5}"/>
    <dgm:cxn modelId="{9DCF9874-B566-4BB0-9484-BFA8AACBACEF}" srcId="{064B887B-4E82-408F-A169-644CF6EFF16D}" destId="{974C8495-9996-4CEE-A2EA-2A14A86B9263}" srcOrd="1" destOrd="0" parTransId="{9BEB2144-7E56-48B7-816B-C5956D986B9C}" sibTransId="{B8AA4957-51CB-4E6D-9977-AA968279BFBE}"/>
    <dgm:cxn modelId="{0172FA74-8753-4A9E-9C37-FE0AAA2F06FC}" type="presOf" srcId="{8CDFB34C-C4A3-4630-88BD-A513411AFED2}" destId="{55FF6E32-80DA-4527-940A-3D2D3625F307}" srcOrd="1" destOrd="0" presId="urn:microsoft.com/office/officeart/2005/8/layout/hierarchy2"/>
    <dgm:cxn modelId="{FAC3F675-5699-4EBD-949D-7B1CBA93EE04}" srcId="{974C8495-9996-4CEE-A2EA-2A14A86B9263}" destId="{C28F5E99-A3EE-4FA8-88C4-049C0FA4090C}" srcOrd="4" destOrd="0" parTransId="{1CF4E016-1C9B-4ABC-8C67-E1F9F3E83726}" sibTransId="{6ABB994B-67FC-4999-8483-B82667B4B2D9}"/>
    <dgm:cxn modelId="{D7960C7D-5DD2-45D4-8416-1D9966D3C9DC}" type="presOf" srcId="{BC3BE5E0-1041-48EB-913B-E722032AAA93}" destId="{AFE1E1B0-C3D6-4741-A025-295941E9880E}" srcOrd="1" destOrd="0" presId="urn:microsoft.com/office/officeart/2005/8/layout/hierarchy2"/>
    <dgm:cxn modelId="{A0F80785-9BBC-4D4C-A6F1-17B9120AC3D0}" srcId="{3B1A706A-C491-4C7D-9017-0BEAD6EB4DFC}" destId="{1C02A2C6-32D2-4552-A9E6-02C01F21E943}" srcOrd="1" destOrd="0" parTransId="{3E120046-EDC4-49C8-A05B-9B16676385C3}" sibTransId="{E65C70CC-28AA-4D09-AD80-B114904E4803}"/>
    <dgm:cxn modelId="{D10E5085-433A-4E78-8E32-FC8B81A9DA18}" type="presOf" srcId="{EEA8DFAE-C01C-4914-9A19-4918B4BD057E}" destId="{71C089DC-B252-404C-B6EF-E94E199CC059}" srcOrd="0" destOrd="0" presId="urn:microsoft.com/office/officeart/2005/8/layout/hierarchy2"/>
    <dgm:cxn modelId="{7B1C4787-A21B-4D7F-9D42-CDEA70083B50}" type="presOf" srcId="{3E120046-EDC4-49C8-A05B-9B16676385C3}" destId="{28B797C0-A2A7-4DB2-8952-1F04D4F1F298}" srcOrd="1" destOrd="0" presId="urn:microsoft.com/office/officeart/2005/8/layout/hierarchy2"/>
    <dgm:cxn modelId="{29112198-E811-41AF-BB0C-C95049759B2F}" type="presOf" srcId="{BC3BE5E0-1041-48EB-913B-E722032AAA93}" destId="{DC1A3E4B-2F5B-4911-AD43-067C74703055}" srcOrd="0" destOrd="0" presId="urn:microsoft.com/office/officeart/2005/8/layout/hierarchy2"/>
    <dgm:cxn modelId="{A858DC9E-F876-49A0-BE53-6547434EC092}" type="presOf" srcId="{B08BB9D3-40F8-498E-B30D-9F01EBE221B9}" destId="{CDE22BD7-50BB-4873-8F2E-33D16D9A0089}" srcOrd="1" destOrd="0" presId="urn:microsoft.com/office/officeart/2005/8/layout/hierarchy2"/>
    <dgm:cxn modelId="{469630A3-83CE-47CD-AEE0-FDC908E3A3B9}" type="presOf" srcId="{901BE659-9A1F-4C34-A74A-3F4CCB33BA30}" destId="{70615A79-F3BB-41D3-A045-D261E7ECAC46}" srcOrd="0" destOrd="0" presId="urn:microsoft.com/office/officeart/2005/8/layout/hierarchy2"/>
    <dgm:cxn modelId="{058BC5A5-A49C-4F7F-A7FB-C6354FAB8112}" srcId="{974C8495-9996-4CEE-A2EA-2A14A86B9263}" destId="{225DA47F-5FCF-468D-BFA6-5FBC8207168E}" srcOrd="1" destOrd="0" parTransId="{E1779415-92B0-4D12-ACE5-9EE82DA13F4F}" sibTransId="{737360D1-97A1-4F63-BF7F-CA1F62FA0559}"/>
    <dgm:cxn modelId="{538716A6-6483-4C42-990F-BACFEBCDD5BA}" type="presOf" srcId="{E1779415-92B0-4D12-ACE5-9EE82DA13F4F}" destId="{2DFAF0E7-59F7-44E4-A451-187760241E65}" srcOrd="0" destOrd="0" presId="urn:microsoft.com/office/officeart/2005/8/layout/hierarchy2"/>
    <dgm:cxn modelId="{5507F8AE-7FDF-47EF-9360-1C81CCEF82FB}" srcId="{3B1A706A-C491-4C7D-9017-0BEAD6EB4DFC}" destId="{D86AF3FE-79E8-410E-BEB3-59DE050FECC6}" srcOrd="0" destOrd="0" parTransId="{5BCCBAA6-40E5-4520-8C04-2152FF56AB99}" sibTransId="{DDAC498F-0E87-43FA-9B04-FC6C6555EB0A}"/>
    <dgm:cxn modelId="{BC078EB1-9F63-4CA9-94F5-A9F560437FCA}" type="presOf" srcId="{59AC8CA9-D01D-4843-AC25-E1459DBB08D0}" destId="{9D82D46D-2CAF-42B6-AEE8-57925EA1D9EA}" srcOrd="1" destOrd="0" presId="urn:microsoft.com/office/officeart/2005/8/layout/hierarchy2"/>
    <dgm:cxn modelId="{C720D3BA-DAD0-4961-9D39-7DD20D73D1A4}" type="presOf" srcId="{225DA47F-5FCF-468D-BFA6-5FBC8207168E}" destId="{3731A04A-4621-40E9-8DE8-FAC9C35216B7}" srcOrd="0" destOrd="0" presId="urn:microsoft.com/office/officeart/2005/8/layout/hierarchy2"/>
    <dgm:cxn modelId="{209497BC-1D21-4556-A978-A06F2C38015A}" type="presOf" srcId="{1C02A2C6-32D2-4552-A9E6-02C01F21E943}" destId="{F6CE3803-5B1A-4789-A657-FC0D43C89807}" srcOrd="0" destOrd="0" presId="urn:microsoft.com/office/officeart/2005/8/layout/hierarchy2"/>
    <dgm:cxn modelId="{62EAA0C2-2AD2-4D2C-8496-EE83983F6DDA}" type="presOf" srcId="{974C8495-9996-4CEE-A2EA-2A14A86B9263}" destId="{CF01646C-C773-4D4F-94AF-2BAC8D3E219F}" srcOrd="0" destOrd="0" presId="urn:microsoft.com/office/officeart/2005/8/layout/hierarchy2"/>
    <dgm:cxn modelId="{474D1ECB-11C0-4321-B203-BC937FD2C54D}" type="presOf" srcId="{D6D2C4DB-C6E0-45B7-8429-2E88F504029E}" destId="{21580038-1DCB-4E90-A75C-3029B9F5FB90}" srcOrd="0" destOrd="0" presId="urn:microsoft.com/office/officeart/2005/8/layout/hierarchy2"/>
    <dgm:cxn modelId="{B692BCCB-9087-44F8-A53B-19579130058D}" type="presOf" srcId="{E1779415-92B0-4D12-ACE5-9EE82DA13F4F}" destId="{EF8D94C7-2AF5-46AB-8245-7685FB73330C}" srcOrd="1" destOrd="0" presId="urn:microsoft.com/office/officeart/2005/8/layout/hierarchy2"/>
    <dgm:cxn modelId="{361CF5CB-832E-4C45-97A5-C023E621E5C5}" type="presOf" srcId="{8B4C4EAF-B38C-4AF1-BE48-A959730A6546}" destId="{00BE68A3-2991-44E2-BDD3-860CA22AB156}" srcOrd="0" destOrd="0" presId="urn:microsoft.com/office/officeart/2005/8/layout/hierarchy2"/>
    <dgm:cxn modelId="{7BB43DD1-2D47-473E-A484-E3A1F6A84917}" type="presOf" srcId="{1CF4E016-1C9B-4ABC-8C67-E1F9F3E83726}" destId="{E06B336C-52C5-4BEB-A590-5B23ADB02F26}" srcOrd="0" destOrd="0" presId="urn:microsoft.com/office/officeart/2005/8/layout/hierarchy2"/>
    <dgm:cxn modelId="{F18146D4-E721-436B-AB53-27E80C786AB9}" srcId="{7619EDE4-5246-4237-9CA0-FA7C0F16112F}" destId="{381E0E46-FB66-4E4A-81CD-90EEBB88E271}" srcOrd="0" destOrd="0" parTransId="{BC3BE5E0-1041-48EB-913B-E722032AAA93}" sibTransId="{BEDB992C-6B18-43B8-9E57-8603AAF723BF}"/>
    <dgm:cxn modelId="{886E22D5-6F83-471D-9394-356BB13730F3}" type="presOf" srcId="{D86AF3FE-79E8-410E-BEB3-59DE050FECC6}" destId="{099EBEBF-8007-4F39-A9DF-9D7D69F9E894}" srcOrd="0" destOrd="0" presId="urn:microsoft.com/office/officeart/2005/8/layout/hierarchy2"/>
    <dgm:cxn modelId="{96DC5DD7-BBDA-4AEB-AB4C-BAE80AB9276A}" type="presOf" srcId="{8CDFB34C-C4A3-4630-88BD-A513411AFED2}" destId="{A2EB2894-1B3B-475F-8838-C41FA6C59B92}" srcOrd="0" destOrd="0" presId="urn:microsoft.com/office/officeart/2005/8/layout/hierarchy2"/>
    <dgm:cxn modelId="{6EC2B1DE-43CB-42D3-B675-B5E17994C6A2}" srcId="{974C8495-9996-4CEE-A2EA-2A14A86B9263}" destId="{8B4C4EAF-B38C-4AF1-BE48-A959730A6546}" srcOrd="2" destOrd="0" parTransId="{EEA8DFAE-C01C-4914-9A19-4918B4BD057E}" sibTransId="{BFE76CB9-7951-40AC-9B25-26BAEF8C17D8}"/>
    <dgm:cxn modelId="{286766E3-337B-4BBD-9CFE-E959271B1F3A}" type="presOf" srcId="{3E120046-EDC4-49C8-A05B-9B16676385C3}" destId="{D95B8230-9768-4584-B140-B9B9B727115B}" srcOrd="0" destOrd="0" presId="urn:microsoft.com/office/officeart/2005/8/layout/hierarchy2"/>
    <dgm:cxn modelId="{2B86BAE4-2B24-4F2F-8F9C-6C9C1738C201}" type="presOf" srcId="{C65113A3-834C-4AA8-930A-01CDA3E1BD96}" destId="{5E3A1581-A653-4D9B-BC4B-4DB725F0B721}" srcOrd="0" destOrd="0" presId="urn:microsoft.com/office/officeart/2005/8/layout/hierarchy2"/>
    <dgm:cxn modelId="{75BED4E7-F90F-4FA8-BAFE-4E9AB66BA606}" type="presOf" srcId="{59AC8CA9-D01D-4843-AC25-E1459DBB08D0}" destId="{A14C3A34-9F7F-47AE-845C-809F6F44068D}" srcOrd="0" destOrd="0" presId="urn:microsoft.com/office/officeart/2005/8/layout/hierarchy2"/>
    <dgm:cxn modelId="{B7BF1BE9-32D9-4257-8D23-A68680E6BA30}" type="presOf" srcId="{381E0E46-FB66-4E4A-81CD-90EEBB88E271}" destId="{944C49A2-4845-4C94-95D0-38922956F303}" srcOrd="0" destOrd="0" presId="urn:microsoft.com/office/officeart/2005/8/layout/hierarchy2"/>
    <dgm:cxn modelId="{A194E5F6-4A10-4411-B832-35B4CE1D79B9}" type="presOf" srcId="{9BEB2144-7E56-48B7-816B-C5956D986B9C}" destId="{63D5DF40-7BEC-4839-92DC-CAF757053B99}" srcOrd="1" destOrd="0" presId="urn:microsoft.com/office/officeart/2005/8/layout/hierarchy2"/>
    <dgm:cxn modelId="{76FD6BFE-D774-4A26-879B-DA4F1CD65DEE}" type="presOf" srcId="{B08BB9D3-40F8-498E-B30D-9F01EBE221B9}" destId="{C406903D-8AE4-44A6-A3E3-6AA4C693FB52}" srcOrd="0" destOrd="0" presId="urn:microsoft.com/office/officeart/2005/8/layout/hierarchy2"/>
    <dgm:cxn modelId="{54B3DFA2-009A-4ACF-9C18-57549EA699CF}" type="presParOf" srcId="{70615A79-F3BB-41D3-A045-D261E7ECAC46}" destId="{050A5380-536F-405B-A6F5-4E973A710256}" srcOrd="0" destOrd="0" presId="urn:microsoft.com/office/officeart/2005/8/layout/hierarchy2"/>
    <dgm:cxn modelId="{C7665B07-5CB1-4967-BCDA-44EEBACBA54E}" type="presParOf" srcId="{050A5380-536F-405B-A6F5-4E973A710256}" destId="{AC3610FB-573D-4066-B3E9-0CEEC683632B}" srcOrd="0" destOrd="0" presId="urn:microsoft.com/office/officeart/2005/8/layout/hierarchy2"/>
    <dgm:cxn modelId="{6761308D-ED1B-40FF-9CA1-12376223D25B}" type="presParOf" srcId="{050A5380-536F-405B-A6F5-4E973A710256}" destId="{AECBE961-2005-468E-B832-E5C9313FACAC}" srcOrd="1" destOrd="0" presId="urn:microsoft.com/office/officeart/2005/8/layout/hierarchy2"/>
    <dgm:cxn modelId="{9564B84C-1401-4C95-AAC1-57B7E1BED840}" type="presParOf" srcId="{AECBE961-2005-468E-B832-E5C9313FACAC}" destId="{A14C3A34-9F7F-47AE-845C-809F6F44068D}" srcOrd="0" destOrd="0" presId="urn:microsoft.com/office/officeart/2005/8/layout/hierarchy2"/>
    <dgm:cxn modelId="{E1E7A0D7-B0A9-4CE4-BE4B-55689A7D6299}" type="presParOf" srcId="{A14C3A34-9F7F-47AE-845C-809F6F44068D}" destId="{9D82D46D-2CAF-42B6-AEE8-57925EA1D9EA}" srcOrd="0" destOrd="0" presId="urn:microsoft.com/office/officeart/2005/8/layout/hierarchy2"/>
    <dgm:cxn modelId="{E65766C0-2C1C-487B-A999-85A851C6B590}" type="presParOf" srcId="{AECBE961-2005-468E-B832-E5C9313FACAC}" destId="{04B48FB8-C45E-4648-BFD7-C8EA96BAE126}" srcOrd="1" destOrd="0" presId="urn:microsoft.com/office/officeart/2005/8/layout/hierarchy2"/>
    <dgm:cxn modelId="{55F065FD-8B5D-4AEE-8838-CADE9F34D2AD}" type="presParOf" srcId="{04B48FB8-C45E-4648-BFD7-C8EA96BAE126}" destId="{B9594155-B07D-4951-AD61-53959ABF3FAE}" srcOrd="0" destOrd="0" presId="urn:microsoft.com/office/officeart/2005/8/layout/hierarchy2"/>
    <dgm:cxn modelId="{B4753120-E9AE-4927-AEF7-179404D6ED8D}" type="presParOf" srcId="{04B48FB8-C45E-4648-BFD7-C8EA96BAE126}" destId="{A51A0ADA-EA53-49D2-B725-E69AC6F55B4C}" srcOrd="1" destOrd="0" presId="urn:microsoft.com/office/officeart/2005/8/layout/hierarchy2"/>
    <dgm:cxn modelId="{D3AA9CCB-622E-4123-9A47-FBF313718B47}" type="presParOf" srcId="{A51A0ADA-EA53-49D2-B725-E69AC6F55B4C}" destId="{DC1A3E4B-2F5B-4911-AD43-067C74703055}" srcOrd="0" destOrd="0" presId="urn:microsoft.com/office/officeart/2005/8/layout/hierarchy2"/>
    <dgm:cxn modelId="{FC4289AA-D0F8-4ED6-BB58-D7F69F5C54B9}" type="presParOf" srcId="{DC1A3E4B-2F5B-4911-AD43-067C74703055}" destId="{AFE1E1B0-C3D6-4741-A025-295941E9880E}" srcOrd="0" destOrd="0" presId="urn:microsoft.com/office/officeart/2005/8/layout/hierarchy2"/>
    <dgm:cxn modelId="{71B2803C-18C8-4548-9C56-858FEB95A76C}" type="presParOf" srcId="{A51A0ADA-EA53-49D2-B725-E69AC6F55B4C}" destId="{3F54E116-3F57-4882-977A-EB48303C6F7F}" srcOrd="1" destOrd="0" presId="urn:microsoft.com/office/officeart/2005/8/layout/hierarchy2"/>
    <dgm:cxn modelId="{3033501D-CD7D-43B6-9670-5DA554500A10}" type="presParOf" srcId="{3F54E116-3F57-4882-977A-EB48303C6F7F}" destId="{944C49A2-4845-4C94-95D0-38922956F303}" srcOrd="0" destOrd="0" presId="urn:microsoft.com/office/officeart/2005/8/layout/hierarchy2"/>
    <dgm:cxn modelId="{3D00BDC0-0D2C-453E-9A84-A8E16F604E0F}" type="presParOf" srcId="{3F54E116-3F57-4882-977A-EB48303C6F7F}" destId="{60172CB8-4B0D-4774-81D4-58911C0C07C5}" srcOrd="1" destOrd="0" presId="urn:microsoft.com/office/officeart/2005/8/layout/hierarchy2"/>
    <dgm:cxn modelId="{A079F744-2F3D-4771-8F6C-622CFB84C265}" type="presParOf" srcId="{60172CB8-4B0D-4774-81D4-58911C0C07C5}" destId="{5E3A1581-A653-4D9B-BC4B-4DB725F0B721}" srcOrd="0" destOrd="0" presId="urn:microsoft.com/office/officeart/2005/8/layout/hierarchy2"/>
    <dgm:cxn modelId="{0700F403-3A80-41D6-B906-B20E9964FA76}" type="presParOf" srcId="{5E3A1581-A653-4D9B-BC4B-4DB725F0B721}" destId="{413A382B-F4E0-4B47-98AC-849988A7B91C}" srcOrd="0" destOrd="0" presId="urn:microsoft.com/office/officeart/2005/8/layout/hierarchy2"/>
    <dgm:cxn modelId="{580CFA5B-7E4C-4FD2-BD8D-1BADBFFF66DB}" type="presParOf" srcId="{60172CB8-4B0D-4774-81D4-58911C0C07C5}" destId="{A60DB767-EAAB-42D9-A55B-D1BFE06E1576}" srcOrd="1" destOrd="0" presId="urn:microsoft.com/office/officeart/2005/8/layout/hierarchy2"/>
    <dgm:cxn modelId="{13058AC9-EE23-4810-AE90-5829837227FB}" type="presParOf" srcId="{A60DB767-EAAB-42D9-A55B-D1BFE06E1576}" destId="{21580038-1DCB-4E90-A75C-3029B9F5FB90}" srcOrd="0" destOrd="0" presId="urn:microsoft.com/office/officeart/2005/8/layout/hierarchy2"/>
    <dgm:cxn modelId="{7233E79E-D3C0-4222-A57F-1F0C62DFC00D}" type="presParOf" srcId="{A60DB767-EAAB-42D9-A55B-D1BFE06E1576}" destId="{7D9A8BAB-0680-4A88-BB21-CA9ED5320FBB}" srcOrd="1" destOrd="0" presId="urn:microsoft.com/office/officeart/2005/8/layout/hierarchy2"/>
    <dgm:cxn modelId="{0464ECD0-B898-4A94-8DC6-262CF77DA97E}" type="presParOf" srcId="{AECBE961-2005-468E-B832-E5C9313FACAC}" destId="{79FA875B-96B8-465B-BFBE-1B0B914030F4}" srcOrd="2" destOrd="0" presId="urn:microsoft.com/office/officeart/2005/8/layout/hierarchy2"/>
    <dgm:cxn modelId="{94577779-4A64-48F6-8020-B3D3E0CF789E}" type="presParOf" srcId="{79FA875B-96B8-465B-BFBE-1B0B914030F4}" destId="{63D5DF40-7BEC-4839-92DC-CAF757053B99}" srcOrd="0" destOrd="0" presId="urn:microsoft.com/office/officeart/2005/8/layout/hierarchy2"/>
    <dgm:cxn modelId="{BA0EB972-BA61-4BAA-AA3B-7734197B7CA7}" type="presParOf" srcId="{AECBE961-2005-468E-B832-E5C9313FACAC}" destId="{6862CC38-160B-45FA-B2E9-555711ACDBD0}" srcOrd="3" destOrd="0" presId="urn:microsoft.com/office/officeart/2005/8/layout/hierarchy2"/>
    <dgm:cxn modelId="{E1002062-5A54-4F41-BBA6-3CF11DFCF713}" type="presParOf" srcId="{6862CC38-160B-45FA-B2E9-555711ACDBD0}" destId="{CF01646C-C773-4D4F-94AF-2BAC8D3E219F}" srcOrd="0" destOrd="0" presId="urn:microsoft.com/office/officeart/2005/8/layout/hierarchy2"/>
    <dgm:cxn modelId="{FDED163B-0F7D-4297-9094-04F7C90F3A2C}" type="presParOf" srcId="{6862CC38-160B-45FA-B2E9-555711ACDBD0}" destId="{822F5563-6DC6-4CB2-9C89-8476A053BE40}" srcOrd="1" destOrd="0" presId="urn:microsoft.com/office/officeart/2005/8/layout/hierarchy2"/>
    <dgm:cxn modelId="{EC6EB5E2-9F3F-47AD-8A43-BCD14D7E4054}" type="presParOf" srcId="{822F5563-6DC6-4CB2-9C89-8476A053BE40}" destId="{A2EB2894-1B3B-475F-8838-C41FA6C59B92}" srcOrd="0" destOrd="0" presId="urn:microsoft.com/office/officeart/2005/8/layout/hierarchy2"/>
    <dgm:cxn modelId="{F47840E7-F72A-48F2-961C-95CF9D058DD3}" type="presParOf" srcId="{A2EB2894-1B3B-475F-8838-C41FA6C59B92}" destId="{55FF6E32-80DA-4527-940A-3D2D3625F307}" srcOrd="0" destOrd="0" presId="urn:microsoft.com/office/officeart/2005/8/layout/hierarchy2"/>
    <dgm:cxn modelId="{99AA38D6-0E50-4E6E-B6F1-BBD284CB5162}" type="presParOf" srcId="{822F5563-6DC6-4CB2-9C89-8476A053BE40}" destId="{8E22EF85-318C-4886-9F96-2DAE845787A5}" srcOrd="1" destOrd="0" presId="urn:microsoft.com/office/officeart/2005/8/layout/hierarchy2"/>
    <dgm:cxn modelId="{A877753F-58DB-41D5-AB6B-F0043EAA1C99}" type="presParOf" srcId="{8E22EF85-318C-4886-9F96-2DAE845787A5}" destId="{2AD9A36B-87DA-424C-B487-BFE5833224F2}" srcOrd="0" destOrd="0" presId="urn:microsoft.com/office/officeart/2005/8/layout/hierarchy2"/>
    <dgm:cxn modelId="{E763A2D2-B84B-4E0F-A2D8-3CB3FFB8EECF}" type="presParOf" srcId="{8E22EF85-318C-4886-9F96-2DAE845787A5}" destId="{1B681DAB-4DE9-45E5-9D18-16E61BE6D77B}" srcOrd="1" destOrd="0" presId="urn:microsoft.com/office/officeart/2005/8/layout/hierarchy2"/>
    <dgm:cxn modelId="{D12A497D-97F7-4C20-B62F-26788095D715}" type="presParOf" srcId="{1B681DAB-4DE9-45E5-9D18-16E61BE6D77B}" destId="{86207D1A-0644-4E2D-B9AA-DDCDF3F77DBA}" srcOrd="0" destOrd="0" presId="urn:microsoft.com/office/officeart/2005/8/layout/hierarchy2"/>
    <dgm:cxn modelId="{CC8FF683-FF17-4AAA-9F99-6F66CC2E460D}" type="presParOf" srcId="{86207D1A-0644-4E2D-B9AA-DDCDF3F77DBA}" destId="{A335CE3E-8723-432A-BD46-4A0B5D1ADDD6}" srcOrd="0" destOrd="0" presId="urn:microsoft.com/office/officeart/2005/8/layout/hierarchy2"/>
    <dgm:cxn modelId="{F73725AE-5EA4-4C0C-9D0F-F84C44EC6C7A}" type="presParOf" srcId="{1B681DAB-4DE9-45E5-9D18-16E61BE6D77B}" destId="{DCEB7ABF-B7A1-48AF-8753-C750B8DA3064}" srcOrd="1" destOrd="0" presId="urn:microsoft.com/office/officeart/2005/8/layout/hierarchy2"/>
    <dgm:cxn modelId="{DA85A5F8-16AE-42B5-A270-878F32962451}" type="presParOf" srcId="{DCEB7ABF-B7A1-48AF-8753-C750B8DA3064}" destId="{099EBEBF-8007-4F39-A9DF-9D7D69F9E894}" srcOrd="0" destOrd="0" presId="urn:microsoft.com/office/officeart/2005/8/layout/hierarchy2"/>
    <dgm:cxn modelId="{9E895D58-1B01-466C-A1C3-EBB247B58D80}" type="presParOf" srcId="{DCEB7ABF-B7A1-48AF-8753-C750B8DA3064}" destId="{97E18993-BF7E-4431-8584-C48AA64550C2}" srcOrd="1" destOrd="0" presId="urn:microsoft.com/office/officeart/2005/8/layout/hierarchy2"/>
    <dgm:cxn modelId="{2E38E262-58D7-461F-B3B5-DA129C426894}" type="presParOf" srcId="{1B681DAB-4DE9-45E5-9D18-16E61BE6D77B}" destId="{D95B8230-9768-4584-B140-B9B9B727115B}" srcOrd="2" destOrd="0" presId="urn:microsoft.com/office/officeart/2005/8/layout/hierarchy2"/>
    <dgm:cxn modelId="{8352D13B-4E0A-41E1-ABF7-F666514A5608}" type="presParOf" srcId="{D95B8230-9768-4584-B140-B9B9B727115B}" destId="{28B797C0-A2A7-4DB2-8952-1F04D4F1F298}" srcOrd="0" destOrd="0" presId="urn:microsoft.com/office/officeart/2005/8/layout/hierarchy2"/>
    <dgm:cxn modelId="{B5F12A64-EBEC-4BC7-8BD0-3DADB3D13B65}" type="presParOf" srcId="{1B681DAB-4DE9-45E5-9D18-16E61BE6D77B}" destId="{597DD518-86AA-4729-A4DB-2A6AB6A61BC0}" srcOrd="3" destOrd="0" presId="urn:microsoft.com/office/officeart/2005/8/layout/hierarchy2"/>
    <dgm:cxn modelId="{44413FA9-AD80-44F9-BDDE-C2D9CF4AC777}" type="presParOf" srcId="{597DD518-86AA-4729-A4DB-2A6AB6A61BC0}" destId="{F6CE3803-5B1A-4789-A657-FC0D43C89807}" srcOrd="0" destOrd="0" presId="urn:microsoft.com/office/officeart/2005/8/layout/hierarchy2"/>
    <dgm:cxn modelId="{2488869D-1F54-45C7-BB9F-3CDC40A2B0C6}" type="presParOf" srcId="{597DD518-86AA-4729-A4DB-2A6AB6A61BC0}" destId="{CE09C7E0-61EB-471D-B73F-5CC90606967E}" srcOrd="1" destOrd="0" presId="urn:microsoft.com/office/officeart/2005/8/layout/hierarchy2"/>
    <dgm:cxn modelId="{EF13F8A5-5C33-4426-9245-CF3903A5D65A}" type="presParOf" srcId="{822F5563-6DC6-4CB2-9C89-8476A053BE40}" destId="{2DFAF0E7-59F7-44E4-A451-187760241E65}" srcOrd="2" destOrd="0" presId="urn:microsoft.com/office/officeart/2005/8/layout/hierarchy2"/>
    <dgm:cxn modelId="{1BCBC8A1-0C12-4191-99D1-40808A1F15A6}" type="presParOf" srcId="{2DFAF0E7-59F7-44E4-A451-187760241E65}" destId="{EF8D94C7-2AF5-46AB-8245-7685FB73330C}" srcOrd="0" destOrd="0" presId="urn:microsoft.com/office/officeart/2005/8/layout/hierarchy2"/>
    <dgm:cxn modelId="{68472870-13B5-41F0-AE99-68FA10F5BED8}" type="presParOf" srcId="{822F5563-6DC6-4CB2-9C89-8476A053BE40}" destId="{6ED3CFD3-074E-49C0-AB45-7D457C7BB791}" srcOrd="3" destOrd="0" presId="urn:microsoft.com/office/officeart/2005/8/layout/hierarchy2"/>
    <dgm:cxn modelId="{A91FA1D5-4543-4502-9568-6A8CEC09B21C}" type="presParOf" srcId="{6ED3CFD3-074E-49C0-AB45-7D457C7BB791}" destId="{3731A04A-4621-40E9-8DE8-FAC9C35216B7}" srcOrd="0" destOrd="0" presId="urn:microsoft.com/office/officeart/2005/8/layout/hierarchy2"/>
    <dgm:cxn modelId="{C035F111-20F0-4811-BB53-50405C5DB797}" type="presParOf" srcId="{6ED3CFD3-074E-49C0-AB45-7D457C7BB791}" destId="{82971FB5-26A0-40C4-894F-2AA76DFA63FF}" srcOrd="1" destOrd="0" presId="urn:microsoft.com/office/officeart/2005/8/layout/hierarchy2"/>
    <dgm:cxn modelId="{407F0C00-36CF-4E72-82A2-00023DB4C8FA}" type="presParOf" srcId="{822F5563-6DC6-4CB2-9C89-8476A053BE40}" destId="{71C089DC-B252-404C-B6EF-E94E199CC059}" srcOrd="4" destOrd="0" presId="urn:microsoft.com/office/officeart/2005/8/layout/hierarchy2"/>
    <dgm:cxn modelId="{5C4F0B31-BFAC-427D-98DA-AF504DF1C1B2}" type="presParOf" srcId="{71C089DC-B252-404C-B6EF-E94E199CC059}" destId="{1E0AE698-2007-4178-8F81-266059FCF64C}" srcOrd="0" destOrd="0" presId="urn:microsoft.com/office/officeart/2005/8/layout/hierarchy2"/>
    <dgm:cxn modelId="{640B37E9-0A4F-4551-8406-756F58273A72}" type="presParOf" srcId="{822F5563-6DC6-4CB2-9C89-8476A053BE40}" destId="{3DD8459C-4D4A-4DB6-BF8B-CC88A65909C7}" srcOrd="5" destOrd="0" presId="urn:microsoft.com/office/officeart/2005/8/layout/hierarchy2"/>
    <dgm:cxn modelId="{C21309E2-92E3-43E9-8BBB-5D2DD6C35DD6}" type="presParOf" srcId="{3DD8459C-4D4A-4DB6-BF8B-CC88A65909C7}" destId="{00BE68A3-2991-44E2-BDD3-860CA22AB156}" srcOrd="0" destOrd="0" presId="urn:microsoft.com/office/officeart/2005/8/layout/hierarchy2"/>
    <dgm:cxn modelId="{9842A2A0-5D5F-4A25-BD70-8E962DBFAC35}" type="presParOf" srcId="{3DD8459C-4D4A-4DB6-BF8B-CC88A65909C7}" destId="{EE2D9519-7CDD-450B-9660-2EB708F59195}" srcOrd="1" destOrd="0" presId="urn:microsoft.com/office/officeart/2005/8/layout/hierarchy2"/>
    <dgm:cxn modelId="{D2A333E8-4F69-49E4-AD4A-5B6475143DA3}" type="presParOf" srcId="{822F5563-6DC6-4CB2-9C89-8476A053BE40}" destId="{C406903D-8AE4-44A6-A3E3-6AA4C693FB52}" srcOrd="6" destOrd="0" presId="urn:microsoft.com/office/officeart/2005/8/layout/hierarchy2"/>
    <dgm:cxn modelId="{9CC8FCBC-25D2-4FBD-9185-3EC23619A223}" type="presParOf" srcId="{C406903D-8AE4-44A6-A3E3-6AA4C693FB52}" destId="{CDE22BD7-50BB-4873-8F2E-33D16D9A0089}" srcOrd="0" destOrd="0" presId="urn:microsoft.com/office/officeart/2005/8/layout/hierarchy2"/>
    <dgm:cxn modelId="{C75AA241-52BC-4E74-BDD5-EEAD3E87C28B}" type="presParOf" srcId="{822F5563-6DC6-4CB2-9C89-8476A053BE40}" destId="{5D925568-B3BE-46C3-8B51-4D3B12FC59C2}" srcOrd="7" destOrd="0" presId="urn:microsoft.com/office/officeart/2005/8/layout/hierarchy2"/>
    <dgm:cxn modelId="{9B143949-BA18-4E91-BC60-E285680B35C4}" type="presParOf" srcId="{5D925568-B3BE-46C3-8B51-4D3B12FC59C2}" destId="{1DCD2D1E-DB48-4B55-972A-850E0248A3D5}" srcOrd="0" destOrd="0" presId="urn:microsoft.com/office/officeart/2005/8/layout/hierarchy2"/>
    <dgm:cxn modelId="{7ABF648A-DA84-4948-B92E-FC1DF2ACAD5E}" type="presParOf" srcId="{5D925568-B3BE-46C3-8B51-4D3B12FC59C2}" destId="{97F3D661-3AC9-4F94-8855-9836C072E183}" srcOrd="1" destOrd="0" presId="urn:microsoft.com/office/officeart/2005/8/layout/hierarchy2"/>
    <dgm:cxn modelId="{8D5FBE74-18C8-487B-8B57-177AFCB56330}" type="presParOf" srcId="{822F5563-6DC6-4CB2-9C89-8476A053BE40}" destId="{E06B336C-52C5-4BEB-A590-5B23ADB02F26}" srcOrd="8" destOrd="0" presId="urn:microsoft.com/office/officeart/2005/8/layout/hierarchy2"/>
    <dgm:cxn modelId="{8171BDFE-24DC-4018-AF52-EFE5C3A2A7B9}" type="presParOf" srcId="{E06B336C-52C5-4BEB-A590-5B23ADB02F26}" destId="{4A6C841B-FC2B-4815-A1F1-7096D4B86016}" srcOrd="0" destOrd="0" presId="urn:microsoft.com/office/officeart/2005/8/layout/hierarchy2"/>
    <dgm:cxn modelId="{2452EAA4-D795-45C5-8863-C09B83ABD0D6}" type="presParOf" srcId="{822F5563-6DC6-4CB2-9C89-8476A053BE40}" destId="{0589C8EF-ACD3-4587-AA50-F00F46D2FAC3}" srcOrd="9" destOrd="0" presId="urn:microsoft.com/office/officeart/2005/8/layout/hierarchy2"/>
    <dgm:cxn modelId="{298E12DA-9B5A-4520-8BEF-5BE4145A161F}" type="presParOf" srcId="{0589C8EF-ACD3-4587-AA50-F00F46D2FAC3}" destId="{DA39A970-9A9F-4DEA-B323-B4CF293055E6}" srcOrd="0" destOrd="0" presId="urn:microsoft.com/office/officeart/2005/8/layout/hierarchy2"/>
    <dgm:cxn modelId="{37BA674E-DF85-427A-82D9-D54051EA3684}" type="presParOf" srcId="{0589C8EF-ACD3-4587-AA50-F00F46D2FAC3}" destId="{35265EA3-3E71-4B78-883E-8F92DF88CE7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E2A344-B196-4119-90F2-05D02664A705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410EB46A-0204-49FE-A955-95468DCCB6BA}">
      <dgm:prSet phldrT="[Texte]"/>
      <dgm:spPr/>
      <dgm:t>
        <a:bodyPr/>
        <a:lstStyle/>
        <a:p>
          <a:r>
            <a:rPr lang="fr-FR" dirty="0"/>
            <a:t>Accord ambitieux avec des thématiques actions </a:t>
          </a:r>
        </a:p>
      </dgm:t>
    </dgm:pt>
    <dgm:pt modelId="{77CF36F9-BDE0-484A-99EB-67166A091320}" type="parTrans" cxnId="{E6308A1A-35BF-45FB-8D0B-DE307FED927A}">
      <dgm:prSet/>
      <dgm:spPr/>
      <dgm:t>
        <a:bodyPr/>
        <a:lstStyle/>
        <a:p>
          <a:endParaRPr lang="fr-FR"/>
        </a:p>
      </dgm:t>
    </dgm:pt>
    <dgm:pt modelId="{DE8760FD-1F7D-4C32-8D84-60D8B7FE2A0F}" type="sibTrans" cxnId="{E6308A1A-35BF-45FB-8D0B-DE307FED927A}">
      <dgm:prSet/>
      <dgm:spPr/>
      <dgm:t>
        <a:bodyPr/>
        <a:lstStyle/>
        <a:p>
          <a:endParaRPr lang="fr-FR"/>
        </a:p>
      </dgm:t>
    </dgm:pt>
    <dgm:pt modelId="{78D70344-BFE7-426C-B4CB-C365E7A85D5F}">
      <dgm:prSet phldrT="[Texte]"/>
      <dgm:spPr/>
      <dgm:t>
        <a:bodyPr/>
        <a:lstStyle/>
        <a:p>
          <a:r>
            <a:rPr lang="fr-FR" dirty="0"/>
            <a:t>Accès à la formation et au développement de compétences </a:t>
          </a:r>
        </a:p>
      </dgm:t>
    </dgm:pt>
    <dgm:pt modelId="{9FBC60D1-D08B-45B4-ADD4-47A24DF5B5D7}" type="parTrans" cxnId="{F82BBBE4-10F8-48B8-AF64-44A3F3A9172E}">
      <dgm:prSet/>
      <dgm:spPr/>
      <dgm:t>
        <a:bodyPr/>
        <a:lstStyle/>
        <a:p>
          <a:endParaRPr lang="fr-FR"/>
        </a:p>
      </dgm:t>
    </dgm:pt>
    <dgm:pt modelId="{B2AAB7C1-8B28-4847-8C0E-F63C3FAAC1CF}" type="sibTrans" cxnId="{F82BBBE4-10F8-48B8-AF64-44A3F3A9172E}">
      <dgm:prSet/>
      <dgm:spPr/>
      <dgm:t>
        <a:bodyPr/>
        <a:lstStyle/>
        <a:p>
          <a:endParaRPr lang="fr-FR"/>
        </a:p>
      </dgm:t>
    </dgm:pt>
    <dgm:pt modelId="{41E05B28-E00B-4533-B88B-377E63A18C0A}">
      <dgm:prSet phldrT="[Texte]"/>
      <dgm:spPr/>
      <dgm:t>
        <a:bodyPr/>
        <a:lstStyle/>
        <a:p>
          <a:r>
            <a:rPr lang="fr-FR" baseline="0" dirty="0"/>
            <a:t>Moyens – </a:t>
          </a:r>
          <a:r>
            <a:rPr lang="fr-FR" dirty="0"/>
            <a:t>conventionnel dont CPF de Branche</a:t>
          </a:r>
          <a:endParaRPr lang="fr-FR" baseline="0" dirty="0"/>
        </a:p>
      </dgm:t>
    </dgm:pt>
    <dgm:pt modelId="{141FB04E-5342-4441-B13D-8B87602A4D0C}" type="parTrans" cxnId="{69A364AC-B902-4A07-8228-127063AE54B8}">
      <dgm:prSet/>
      <dgm:spPr/>
      <dgm:t>
        <a:bodyPr/>
        <a:lstStyle/>
        <a:p>
          <a:endParaRPr lang="fr-FR"/>
        </a:p>
      </dgm:t>
    </dgm:pt>
    <dgm:pt modelId="{FFC9BE04-626A-4C32-BEE0-8B90241A5D76}" type="sibTrans" cxnId="{69A364AC-B902-4A07-8228-127063AE54B8}">
      <dgm:prSet/>
      <dgm:spPr/>
      <dgm:t>
        <a:bodyPr/>
        <a:lstStyle/>
        <a:p>
          <a:endParaRPr lang="fr-FR"/>
        </a:p>
      </dgm:t>
    </dgm:pt>
    <dgm:pt modelId="{88099ADD-9ACA-4119-81B2-13D4652E6820}">
      <dgm:prSet phldrT="[Texte]"/>
      <dgm:spPr/>
      <dgm:t>
        <a:bodyPr/>
        <a:lstStyle/>
        <a:p>
          <a:r>
            <a:rPr lang="fr-FR" dirty="0"/>
            <a:t>Services au plus près</a:t>
          </a:r>
        </a:p>
        <a:p>
          <a:r>
            <a:rPr lang="fr-FR" dirty="0"/>
            <a:t>(réseaux, CPR)</a:t>
          </a:r>
        </a:p>
      </dgm:t>
    </dgm:pt>
    <dgm:pt modelId="{C8691EB3-DD97-42E8-B889-7212B10F3DDD}" type="parTrans" cxnId="{39624FA6-43D3-4554-AFCA-58A001FE06BB}">
      <dgm:prSet/>
      <dgm:spPr/>
      <dgm:t>
        <a:bodyPr/>
        <a:lstStyle/>
        <a:p>
          <a:endParaRPr lang="fr-FR"/>
        </a:p>
      </dgm:t>
    </dgm:pt>
    <dgm:pt modelId="{C0A4956B-CF0E-4FD3-BF73-C7695EECA13B}" type="sibTrans" cxnId="{39624FA6-43D3-4554-AFCA-58A001FE06BB}">
      <dgm:prSet/>
      <dgm:spPr/>
      <dgm:t>
        <a:bodyPr/>
        <a:lstStyle/>
        <a:p>
          <a:endParaRPr lang="fr-FR"/>
        </a:p>
      </dgm:t>
    </dgm:pt>
    <dgm:pt modelId="{92C12D9C-2446-48D1-ACEA-D7C0773BECEE}">
      <dgm:prSet phldrT="[Texte]"/>
      <dgm:spPr/>
      <dgm:t>
        <a:bodyPr/>
        <a:lstStyle/>
        <a:p>
          <a:r>
            <a:rPr lang="fr-FR" baseline="0" dirty="0"/>
            <a:t> développement des certifications par emplois repères</a:t>
          </a:r>
        </a:p>
      </dgm:t>
    </dgm:pt>
    <dgm:pt modelId="{D4DB125F-E503-48BE-A5A2-CD341069E6DD}" type="parTrans" cxnId="{9DB62B70-C781-4AEB-A903-E482CF13FFE3}">
      <dgm:prSet/>
      <dgm:spPr/>
      <dgm:t>
        <a:bodyPr/>
        <a:lstStyle/>
        <a:p>
          <a:endParaRPr lang="fr-FR"/>
        </a:p>
      </dgm:t>
    </dgm:pt>
    <dgm:pt modelId="{6F8BC0EB-31D2-45E5-8DB3-AE28E681C5D2}" type="sibTrans" cxnId="{9DB62B70-C781-4AEB-A903-E482CF13FFE3}">
      <dgm:prSet/>
      <dgm:spPr/>
      <dgm:t>
        <a:bodyPr/>
        <a:lstStyle/>
        <a:p>
          <a:endParaRPr lang="fr-FR"/>
        </a:p>
      </dgm:t>
    </dgm:pt>
    <dgm:pt modelId="{0C77FC63-997B-42DA-98C8-97F06EB9364E}">
      <dgm:prSet phldrT="[Texte]"/>
      <dgm:spPr/>
      <dgm:t>
        <a:bodyPr/>
        <a:lstStyle/>
        <a:p>
          <a:r>
            <a:rPr lang="fr-FR" dirty="0"/>
            <a:t>Catalogue</a:t>
          </a:r>
        </a:p>
      </dgm:t>
    </dgm:pt>
    <dgm:pt modelId="{7E9592B4-A655-4CC1-BD3E-099305D8E71F}" type="parTrans" cxnId="{330FBF79-CC25-42C6-8F2C-D11F6BCE98E7}">
      <dgm:prSet/>
      <dgm:spPr/>
      <dgm:t>
        <a:bodyPr/>
        <a:lstStyle/>
        <a:p>
          <a:endParaRPr lang="fr-FR"/>
        </a:p>
      </dgm:t>
    </dgm:pt>
    <dgm:pt modelId="{377D3A83-28B1-4EB0-B80C-2CB20DA9FC7A}" type="sibTrans" cxnId="{330FBF79-CC25-42C6-8F2C-D11F6BCE98E7}">
      <dgm:prSet/>
      <dgm:spPr/>
      <dgm:t>
        <a:bodyPr/>
        <a:lstStyle/>
        <a:p>
          <a:endParaRPr lang="fr-FR"/>
        </a:p>
      </dgm:t>
    </dgm:pt>
    <dgm:pt modelId="{AE40D7EC-232F-4F84-997A-B38BB15336E5}">
      <dgm:prSet phldrT="[Texte]"/>
      <dgm:spPr/>
      <dgm:t>
        <a:bodyPr/>
        <a:lstStyle/>
        <a:p>
          <a:r>
            <a:rPr lang="fr-FR" dirty="0"/>
            <a:t>Toutes Populations </a:t>
          </a:r>
        </a:p>
      </dgm:t>
    </dgm:pt>
    <dgm:pt modelId="{6E8A189C-8E9C-4FCA-9D13-B0A61E79CD82}" type="parTrans" cxnId="{8EFD5FF5-CCB3-4758-83C2-661B367C94FE}">
      <dgm:prSet/>
      <dgm:spPr/>
      <dgm:t>
        <a:bodyPr/>
        <a:lstStyle/>
        <a:p>
          <a:endParaRPr lang="fr-FR"/>
        </a:p>
      </dgm:t>
    </dgm:pt>
    <dgm:pt modelId="{4D98EA2E-A805-42DE-804F-DBFBBDDAFED9}" type="sibTrans" cxnId="{8EFD5FF5-CCB3-4758-83C2-661B367C94FE}">
      <dgm:prSet/>
      <dgm:spPr/>
      <dgm:t>
        <a:bodyPr/>
        <a:lstStyle/>
        <a:p>
          <a:endParaRPr lang="fr-FR"/>
        </a:p>
      </dgm:t>
    </dgm:pt>
    <dgm:pt modelId="{516BEC1D-7D2A-46E8-9666-94049E8A57DF}" type="pres">
      <dgm:prSet presAssocID="{C2E2A344-B196-4119-90F2-05D02664A70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8053DE9-CE44-4B7E-89CD-D60651CF0958}" type="pres">
      <dgm:prSet presAssocID="{410EB46A-0204-49FE-A955-95468DCCB6BA}" presName="hierRoot1" presStyleCnt="0">
        <dgm:presLayoutVars>
          <dgm:hierBranch val="init"/>
        </dgm:presLayoutVars>
      </dgm:prSet>
      <dgm:spPr/>
    </dgm:pt>
    <dgm:pt modelId="{0B2EFC26-9DD7-435B-AA63-45680DA7ACA1}" type="pres">
      <dgm:prSet presAssocID="{410EB46A-0204-49FE-A955-95468DCCB6BA}" presName="rootComposite1" presStyleCnt="0"/>
      <dgm:spPr/>
    </dgm:pt>
    <dgm:pt modelId="{0F4B69BA-5E05-4C8F-BE5F-E9C282844881}" type="pres">
      <dgm:prSet presAssocID="{410EB46A-0204-49FE-A955-95468DCCB6BA}" presName="rootText1" presStyleLbl="node0" presStyleIdx="0" presStyleCnt="1">
        <dgm:presLayoutVars>
          <dgm:chPref val="3"/>
        </dgm:presLayoutVars>
      </dgm:prSet>
      <dgm:spPr/>
    </dgm:pt>
    <dgm:pt modelId="{5AC39D9F-1F29-48BC-9793-2BA5A40D306E}" type="pres">
      <dgm:prSet presAssocID="{410EB46A-0204-49FE-A955-95468DCCB6BA}" presName="rootConnector1" presStyleLbl="node1" presStyleIdx="0" presStyleCnt="0"/>
      <dgm:spPr/>
    </dgm:pt>
    <dgm:pt modelId="{07BFA6FA-E791-48DB-B71A-C3A3B2E95C9E}" type="pres">
      <dgm:prSet presAssocID="{410EB46A-0204-49FE-A955-95468DCCB6BA}" presName="hierChild2" presStyleCnt="0"/>
      <dgm:spPr/>
    </dgm:pt>
    <dgm:pt modelId="{805B7C84-C546-468C-B27A-4B52C4EA4F11}" type="pres">
      <dgm:prSet presAssocID="{9FBC60D1-D08B-45B4-ADD4-47A24DF5B5D7}" presName="Name64" presStyleLbl="parChTrans1D2" presStyleIdx="0" presStyleCnt="4"/>
      <dgm:spPr/>
    </dgm:pt>
    <dgm:pt modelId="{2AE6B2A3-CB23-43FD-8ECC-6F8A5DDFA05C}" type="pres">
      <dgm:prSet presAssocID="{78D70344-BFE7-426C-B4CB-C365E7A85D5F}" presName="hierRoot2" presStyleCnt="0">
        <dgm:presLayoutVars>
          <dgm:hierBranch val="init"/>
        </dgm:presLayoutVars>
      </dgm:prSet>
      <dgm:spPr/>
    </dgm:pt>
    <dgm:pt modelId="{72A4FDFD-B9C8-424B-8D8C-AA235C410058}" type="pres">
      <dgm:prSet presAssocID="{78D70344-BFE7-426C-B4CB-C365E7A85D5F}" presName="rootComposite" presStyleCnt="0"/>
      <dgm:spPr/>
    </dgm:pt>
    <dgm:pt modelId="{DC78A124-D5A7-40BC-8C42-089581A4CBED}" type="pres">
      <dgm:prSet presAssocID="{78D70344-BFE7-426C-B4CB-C365E7A85D5F}" presName="rootText" presStyleLbl="node2" presStyleIdx="0" presStyleCnt="4">
        <dgm:presLayoutVars>
          <dgm:chPref val="3"/>
        </dgm:presLayoutVars>
      </dgm:prSet>
      <dgm:spPr/>
    </dgm:pt>
    <dgm:pt modelId="{1F976CD5-56D9-4E2C-8447-9E43502885EC}" type="pres">
      <dgm:prSet presAssocID="{78D70344-BFE7-426C-B4CB-C365E7A85D5F}" presName="rootConnector" presStyleLbl="node2" presStyleIdx="0" presStyleCnt="4"/>
      <dgm:spPr/>
    </dgm:pt>
    <dgm:pt modelId="{F00C7A88-1A92-4164-95BA-FCBB784D0987}" type="pres">
      <dgm:prSet presAssocID="{78D70344-BFE7-426C-B4CB-C365E7A85D5F}" presName="hierChild4" presStyleCnt="0"/>
      <dgm:spPr/>
    </dgm:pt>
    <dgm:pt modelId="{CD1CEF47-A215-4609-AB83-DDCF9A0A2212}" type="pres">
      <dgm:prSet presAssocID="{6E8A189C-8E9C-4FCA-9D13-B0A61E79CD82}" presName="Name64" presStyleLbl="parChTrans1D3" presStyleIdx="0" presStyleCnt="2"/>
      <dgm:spPr/>
    </dgm:pt>
    <dgm:pt modelId="{7A27CEFA-53F3-4E8F-BD40-74DE4D43B134}" type="pres">
      <dgm:prSet presAssocID="{AE40D7EC-232F-4F84-997A-B38BB15336E5}" presName="hierRoot2" presStyleCnt="0">
        <dgm:presLayoutVars>
          <dgm:hierBranch val="init"/>
        </dgm:presLayoutVars>
      </dgm:prSet>
      <dgm:spPr/>
    </dgm:pt>
    <dgm:pt modelId="{2BEA0A87-74B3-427D-8DCA-2BD61FA1A9B1}" type="pres">
      <dgm:prSet presAssocID="{AE40D7EC-232F-4F84-997A-B38BB15336E5}" presName="rootComposite" presStyleCnt="0"/>
      <dgm:spPr/>
    </dgm:pt>
    <dgm:pt modelId="{00A0295C-4005-4CEA-84DC-6834AE78836E}" type="pres">
      <dgm:prSet presAssocID="{AE40D7EC-232F-4F84-997A-B38BB15336E5}" presName="rootText" presStyleLbl="node3" presStyleIdx="0" presStyleCnt="2">
        <dgm:presLayoutVars>
          <dgm:chPref val="3"/>
        </dgm:presLayoutVars>
      </dgm:prSet>
      <dgm:spPr/>
    </dgm:pt>
    <dgm:pt modelId="{E33B5708-7E54-40C3-BEAE-8F12EA3B0BEA}" type="pres">
      <dgm:prSet presAssocID="{AE40D7EC-232F-4F84-997A-B38BB15336E5}" presName="rootConnector" presStyleLbl="node3" presStyleIdx="0" presStyleCnt="2"/>
      <dgm:spPr/>
    </dgm:pt>
    <dgm:pt modelId="{FC643619-7E4B-4407-98B6-DEF78C67CC3A}" type="pres">
      <dgm:prSet presAssocID="{AE40D7EC-232F-4F84-997A-B38BB15336E5}" presName="hierChild4" presStyleCnt="0"/>
      <dgm:spPr/>
    </dgm:pt>
    <dgm:pt modelId="{3B8FC032-4A26-482C-BEDB-6151D4507295}" type="pres">
      <dgm:prSet presAssocID="{AE40D7EC-232F-4F84-997A-B38BB15336E5}" presName="hierChild5" presStyleCnt="0"/>
      <dgm:spPr/>
    </dgm:pt>
    <dgm:pt modelId="{35E30B27-381A-4221-9FBE-61BC86742EB2}" type="pres">
      <dgm:prSet presAssocID="{7E9592B4-A655-4CC1-BD3E-099305D8E71F}" presName="Name64" presStyleLbl="parChTrans1D3" presStyleIdx="1" presStyleCnt="2"/>
      <dgm:spPr/>
    </dgm:pt>
    <dgm:pt modelId="{6CB85C8B-7D96-4E27-BB25-42CB90BF9552}" type="pres">
      <dgm:prSet presAssocID="{0C77FC63-997B-42DA-98C8-97F06EB9364E}" presName="hierRoot2" presStyleCnt="0">
        <dgm:presLayoutVars>
          <dgm:hierBranch val="init"/>
        </dgm:presLayoutVars>
      </dgm:prSet>
      <dgm:spPr/>
    </dgm:pt>
    <dgm:pt modelId="{075D9AEE-2CF3-4DFB-A8CF-3904006B0146}" type="pres">
      <dgm:prSet presAssocID="{0C77FC63-997B-42DA-98C8-97F06EB9364E}" presName="rootComposite" presStyleCnt="0"/>
      <dgm:spPr/>
    </dgm:pt>
    <dgm:pt modelId="{45E34844-D376-4D4D-BE06-6DDC2C34A565}" type="pres">
      <dgm:prSet presAssocID="{0C77FC63-997B-42DA-98C8-97F06EB9364E}" presName="rootText" presStyleLbl="node3" presStyleIdx="1" presStyleCnt="2">
        <dgm:presLayoutVars>
          <dgm:chPref val="3"/>
        </dgm:presLayoutVars>
      </dgm:prSet>
      <dgm:spPr/>
    </dgm:pt>
    <dgm:pt modelId="{6CC8EF38-FCC8-4FDA-901D-5A5CE0D96D58}" type="pres">
      <dgm:prSet presAssocID="{0C77FC63-997B-42DA-98C8-97F06EB9364E}" presName="rootConnector" presStyleLbl="node3" presStyleIdx="1" presStyleCnt="2"/>
      <dgm:spPr/>
    </dgm:pt>
    <dgm:pt modelId="{011CC99C-7BE7-4B62-8649-12D6364ADEDD}" type="pres">
      <dgm:prSet presAssocID="{0C77FC63-997B-42DA-98C8-97F06EB9364E}" presName="hierChild4" presStyleCnt="0"/>
      <dgm:spPr/>
    </dgm:pt>
    <dgm:pt modelId="{6CCB291D-D68D-4576-88D4-D6AE873F1784}" type="pres">
      <dgm:prSet presAssocID="{0C77FC63-997B-42DA-98C8-97F06EB9364E}" presName="hierChild5" presStyleCnt="0"/>
      <dgm:spPr/>
    </dgm:pt>
    <dgm:pt modelId="{A9B6B97C-18BE-41D6-808F-E4B4C3BFE70F}" type="pres">
      <dgm:prSet presAssocID="{78D70344-BFE7-426C-B4CB-C365E7A85D5F}" presName="hierChild5" presStyleCnt="0"/>
      <dgm:spPr/>
    </dgm:pt>
    <dgm:pt modelId="{A1CF1186-C47C-4C6A-9151-03867A3C7D7B}" type="pres">
      <dgm:prSet presAssocID="{141FB04E-5342-4441-B13D-8B87602A4D0C}" presName="Name64" presStyleLbl="parChTrans1D2" presStyleIdx="1" presStyleCnt="4"/>
      <dgm:spPr/>
    </dgm:pt>
    <dgm:pt modelId="{8A9216FE-783F-4C2B-A7A6-F2398B15E984}" type="pres">
      <dgm:prSet presAssocID="{41E05B28-E00B-4533-B88B-377E63A18C0A}" presName="hierRoot2" presStyleCnt="0">
        <dgm:presLayoutVars>
          <dgm:hierBranch val="init"/>
        </dgm:presLayoutVars>
      </dgm:prSet>
      <dgm:spPr/>
    </dgm:pt>
    <dgm:pt modelId="{8875109F-E94B-4544-B552-379A17D6C1F7}" type="pres">
      <dgm:prSet presAssocID="{41E05B28-E00B-4533-B88B-377E63A18C0A}" presName="rootComposite" presStyleCnt="0"/>
      <dgm:spPr/>
    </dgm:pt>
    <dgm:pt modelId="{E48D22ED-BBB3-4AA0-9E49-A8F60AA61A0F}" type="pres">
      <dgm:prSet presAssocID="{41E05B28-E00B-4533-B88B-377E63A18C0A}" presName="rootText" presStyleLbl="node2" presStyleIdx="1" presStyleCnt="4">
        <dgm:presLayoutVars>
          <dgm:chPref val="3"/>
        </dgm:presLayoutVars>
      </dgm:prSet>
      <dgm:spPr/>
    </dgm:pt>
    <dgm:pt modelId="{06CB711C-AFAF-48EB-B2C5-C24E9A937F5E}" type="pres">
      <dgm:prSet presAssocID="{41E05B28-E00B-4533-B88B-377E63A18C0A}" presName="rootConnector" presStyleLbl="node2" presStyleIdx="1" presStyleCnt="4"/>
      <dgm:spPr/>
    </dgm:pt>
    <dgm:pt modelId="{3B2AEB95-286E-4F86-A7CB-3F05C8AEC81C}" type="pres">
      <dgm:prSet presAssocID="{41E05B28-E00B-4533-B88B-377E63A18C0A}" presName="hierChild4" presStyleCnt="0"/>
      <dgm:spPr/>
    </dgm:pt>
    <dgm:pt modelId="{835A3A60-0788-45C9-B517-458C0E9E127B}" type="pres">
      <dgm:prSet presAssocID="{41E05B28-E00B-4533-B88B-377E63A18C0A}" presName="hierChild5" presStyleCnt="0"/>
      <dgm:spPr/>
    </dgm:pt>
    <dgm:pt modelId="{082D586F-1082-46AD-BBD9-CE012657623E}" type="pres">
      <dgm:prSet presAssocID="{D4DB125F-E503-48BE-A5A2-CD341069E6DD}" presName="Name64" presStyleLbl="parChTrans1D2" presStyleIdx="2" presStyleCnt="4"/>
      <dgm:spPr/>
    </dgm:pt>
    <dgm:pt modelId="{2E96A4B3-1956-4FE9-AF45-AAFCCF45A0D9}" type="pres">
      <dgm:prSet presAssocID="{92C12D9C-2446-48D1-ACEA-D7C0773BECEE}" presName="hierRoot2" presStyleCnt="0">
        <dgm:presLayoutVars>
          <dgm:hierBranch val="init"/>
        </dgm:presLayoutVars>
      </dgm:prSet>
      <dgm:spPr/>
    </dgm:pt>
    <dgm:pt modelId="{22C11AA3-D639-407D-8A85-E69750E34D26}" type="pres">
      <dgm:prSet presAssocID="{92C12D9C-2446-48D1-ACEA-D7C0773BECEE}" presName="rootComposite" presStyleCnt="0"/>
      <dgm:spPr/>
    </dgm:pt>
    <dgm:pt modelId="{944B8CCF-7965-46BD-8C00-2D8A22E07298}" type="pres">
      <dgm:prSet presAssocID="{92C12D9C-2446-48D1-ACEA-D7C0773BECEE}" presName="rootText" presStyleLbl="node2" presStyleIdx="2" presStyleCnt="4">
        <dgm:presLayoutVars>
          <dgm:chPref val="3"/>
        </dgm:presLayoutVars>
      </dgm:prSet>
      <dgm:spPr/>
    </dgm:pt>
    <dgm:pt modelId="{DEC1BFFE-8BAF-4867-9496-CDF9019F172B}" type="pres">
      <dgm:prSet presAssocID="{92C12D9C-2446-48D1-ACEA-D7C0773BECEE}" presName="rootConnector" presStyleLbl="node2" presStyleIdx="2" presStyleCnt="4"/>
      <dgm:spPr/>
    </dgm:pt>
    <dgm:pt modelId="{070E9D43-710F-4C50-B768-0B85664A3B36}" type="pres">
      <dgm:prSet presAssocID="{92C12D9C-2446-48D1-ACEA-D7C0773BECEE}" presName="hierChild4" presStyleCnt="0"/>
      <dgm:spPr/>
    </dgm:pt>
    <dgm:pt modelId="{4D42EF93-1964-4CB7-8A46-C55A53BC8BAA}" type="pres">
      <dgm:prSet presAssocID="{92C12D9C-2446-48D1-ACEA-D7C0773BECEE}" presName="hierChild5" presStyleCnt="0"/>
      <dgm:spPr/>
    </dgm:pt>
    <dgm:pt modelId="{F3FA664B-6F57-4ABB-A4D8-C2DF1FC3B93C}" type="pres">
      <dgm:prSet presAssocID="{C8691EB3-DD97-42E8-B889-7212B10F3DDD}" presName="Name64" presStyleLbl="parChTrans1D2" presStyleIdx="3" presStyleCnt="4"/>
      <dgm:spPr/>
    </dgm:pt>
    <dgm:pt modelId="{05CB6219-C284-4A75-A13E-BC6D909860F9}" type="pres">
      <dgm:prSet presAssocID="{88099ADD-9ACA-4119-81B2-13D4652E6820}" presName="hierRoot2" presStyleCnt="0">
        <dgm:presLayoutVars>
          <dgm:hierBranch val="init"/>
        </dgm:presLayoutVars>
      </dgm:prSet>
      <dgm:spPr/>
    </dgm:pt>
    <dgm:pt modelId="{BEE85503-56E1-410E-9530-B0F270354415}" type="pres">
      <dgm:prSet presAssocID="{88099ADD-9ACA-4119-81B2-13D4652E6820}" presName="rootComposite" presStyleCnt="0"/>
      <dgm:spPr/>
    </dgm:pt>
    <dgm:pt modelId="{01125966-7814-469A-946C-7215B10AF212}" type="pres">
      <dgm:prSet presAssocID="{88099ADD-9ACA-4119-81B2-13D4652E6820}" presName="rootText" presStyleLbl="node2" presStyleIdx="3" presStyleCnt="4" custLinFactNeighborX="-206" custLinFactNeighborY="429">
        <dgm:presLayoutVars>
          <dgm:chPref val="3"/>
        </dgm:presLayoutVars>
      </dgm:prSet>
      <dgm:spPr/>
    </dgm:pt>
    <dgm:pt modelId="{C7DCC911-FFD9-4BFA-B6EB-5C445BE9FCE7}" type="pres">
      <dgm:prSet presAssocID="{88099ADD-9ACA-4119-81B2-13D4652E6820}" presName="rootConnector" presStyleLbl="node2" presStyleIdx="3" presStyleCnt="4"/>
      <dgm:spPr/>
    </dgm:pt>
    <dgm:pt modelId="{3051547D-1EDA-4F9B-A1EB-4AA3EE21992E}" type="pres">
      <dgm:prSet presAssocID="{88099ADD-9ACA-4119-81B2-13D4652E6820}" presName="hierChild4" presStyleCnt="0"/>
      <dgm:spPr/>
    </dgm:pt>
    <dgm:pt modelId="{CE15B8C4-CC2A-45F5-AFD5-7664C6A26ED8}" type="pres">
      <dgm:prSet presAssocID="{88099ADD-9ACA-4119-81B2-13D4652E6820}" presName="hierChild5" presStyleCnt="0"/>
      <dgm:spPr/>
    </dgm:pt>
    <dgm:pt modelId="{1DBC9B54-D6C4-4263-9C45-63E0678DAB8D}" type="pres">
      <dgm:prSet presAssocID="{410EB46A-0204-49FE-A955-95468DCCB6BA}" presName="hierChild3" presStyleCnt="0"/>
      <dgm:spPr/>
    </dgm:pt>
  </dgm:ptLst>
  <dgm:cxnLst>
    <dgm:cxn modelId="{F73C4507-DFE3-4ABD-9E82-4B2719E5BFB0}" type="presOf" srcId="{78D70344-BFE7-426C-B4CB-C365E7A85D5F}" destId="{DC78A124-D5A7-40BC-8C42-089581A4CBED}" srcOrd="0" destOrd="0" presId="urn:microsoft.com/office/officeart/2009/3/layout/HorizontalOrganizationChart"/>
    <dgm:cxn modelId="{E105EF11-7FFD-4921-9EA7-41642C82DF49}" type="presOf" srcId="{41E05B28-E00B-4533-B88B-377E63A18C0A}" destId="{E48D22ED-BBB3-4AA0-9E49-A8F60AA61A0F}" srcOrd="0" destOrd="0" presId="urn:microsoft.com/office/officeart/2009/3/layout/HorizontalOrganizationChart"/>
    <dgm:cxn modelId="{EE02AF18-8193-4701-B133-72A49BB3BF81}" type="presOf" srcId="{141FB04E-5342-4441-B13D-8B87602A4D0C}" destId="{A1CF1186-C47C-4C6A-9151-03867A3C7D7B}" srcOrd="0" destOrd="0" presId="urn:microsoft.com/office/officeart/2009/3/layout/HorizontalOrganizationChart"/>
    <dgm:cxn modelId="{2E84EC19-BF42-4B53-B3E4-6B241F96E338}" type="presOf" srcId="{88099ADD-9ACA-4119-81B2-13D4652E6820}" destId="{01125966-7814-469A-946C-7215B10AF212}" srcOrd="0" destOrd="0" presId="urn:microsoft.com/office/officeart/2009/3/layout/HorizontalOrganizationChart"/>
    <dgm:cxn modelId="{E6308A1A-35BF-45FB-8D0B-DE307FED927A}" srcId="{C2E2A344-B196-4119-90F2-05D02664A705}" destId="{410EB46A-0204-49FE-A955-95468DCCB6BA}" srcOrd="0" destOrd="0" parTransId="{77CF36F9-BDE0-484A-99EB-67166A091320}" sibTransId="{DE8760FD-1F7D-4C32-8D84-60D8B7FE2A0F}"/>
    <dgm:cxn modelId="{CEFBAB2B-6100-4AF9-A0BD-D0462316C6E5}" type="presOf" srcId="{6E8A189C-8E9C-4FCA-9D13-B0A61E79CD82}" destId="{CD1CEF47-A215-4609-AB83-DDCF9A0A2212}" srcOrd="0" destOrd="0" presId="urn:microsoft.com/office/officeart/2009/3/layout/HorizontalOrganizationChart"/>
    <dgm:cxn modelId="{B3996D2D-5941-4BB6-9C84-FDF287DDB872}" type="presOf" srcId="{88099ADD-9ACA-4119-81B2-13D4652E6820}" destId="{C7DCC911-FFD9-4BFA-B6EB-5C445BE9FCE7}" srcOrd="1" destOrd="0" presId="urn:microsoft.com/office/officeart/2009/3/layout/HorizontalOrganizationChart"/>
    <dgm:cxn modelId="{3114F830-4BAA-4409-A6DE-79836A36E74D}" type="presOf" srcId="{410EB46A-0204-49FE-A955-95468DCCB6BA}" destId="{5AC39D9F-1F29-48BC-9793-2BA5A40D306E}" srcOrd="1" destOrd="0" presId="urn:microsoft.com/office/officeart/2009/3/layout/HorizontalOrganizationChart"/>
    <dgm:cxn modelId="{60065349-EA7F-46AF-B53D-56A97F55CE57}" type="presOf" srcId="{7E9592B4-A655-4CC1-BD3E-099305D8E71F}" destId="{35E30B27-381A-4221-9FBE-61BC86742EB2}" srcOrd="0" destOrd="0" presId="urn:microsoft.com/office/officeart/2009/3/layout/HorizontalOrganizationChart"/>
    <dgm:cxn modelId="{0D13304C-3BB6-4EDA-A621-3F6928DA550B}" type="presOf" srcId="{0C77FC63-997B-42DA-98C8-97F06EB9364E}" destId="{45E34844-D376-4D4D-BE06-6DDC2C34A565}" srcOrd="0" destOrd="0" presId="urn:microsoft.com/office/officeart/2009/3/layout/HorizontalOrganizationChart"/>
    <dgm:cxn modelId="{7EFB3356-0734-4FCE-B463-4A634BB4A125}" type="presOf" srcId="{410EB46A-0204-49FE-A955-95468DCCB6BA}" destId="{0F4B69BA-5E05-4C8F-BE5F-E9C282844881}" srcOrd="0" destOrd="0" presId="urn:microsoft.com/office/officeart/2009/3/layout/HorizontalOrganizationChart"/>
    <dgm:cxn modelId="{8560C661-C126-4504-8984-AB6A856D52A4}" type="presOf" srcId="{78D70344-BFE7-426C-B4CB-C365E7A85D5F}" destId="{1F976CD5-56D9-4E2C-8447-9E43502885EC}" srcOrd="1" destOrd="0" presId="urn:microsoft.com/office/officeart/2009/3/layout/HorizontalOrganizationChart"/>
    <dgm:cxn modelId="{5B73C267-440B-46AB-9A77-2F511C29725B}" type="presOf" srcId="{AE40D7EC-232F-4F84-997A-B38BB15336E5}" destId="{00A0295C-4005-4CEA-84DC-6834AE78836E}" srcOrd="0" destOrd="0" presId="urn:microsoft.com/office/officeart/2009/3/layout/HorizontalOrganizationChart"/>
    <dgm:cxn modelId="{4A3A506A-3672-4696-A0C0-CCE679B1C429}" type="presOf" srcId="{92C12D9C-2446-48D1-ACEA-D7C0773BECEE}" destId="{944B8CCF-7965-46BD-8C00-2D8A22E07298}" srcOrd="0" destOrd="0" presId="urn:microsoft.com/office/officeart/2009/3/layout/HorizontalOrganizationChart"/>
    <dgm:cxn modelId="{9DB62B70-C781-4AEB-A903-E482CF13FFE3}" srcId="{410EB46A-0204-49FE-A955-95468DCCB6BA}" destId="{92C12D9C-2446-48D1-ACEA-D7C0773BECEE}" srcOrd="2" destOrd="0" parTransId="{D4DB125F-E503-48BE-A5A2-CD341069E6DD}" sibTransId="{6F8BC0EB-31D2-45E5-8DB3-AE28E681C5D2}"/>
    <dgm:cxn modelId="{330FBF79-CC25-42C6-8F2C-D11F6BCE98E7}" srcId="{78D70344-BFE7-426C-B4CB-C365E7A85D5F}" destId="{0C77FC63-997B-42DA-98C8-97F06EB9364E}" srcOrd="1" destOrd="0" parTransId="{7E9592B4-A655-4CC1-BD3E-099305D8E71F}" sibTransId="{377D3A83-28B1-4EB0-B80C-2CB20DA9FC7A}"/>
    <dgm:cxn modelId="{2CC5DA85-BB28-49EA-8DD5-3E0650B8E37C}" type="presOf" srcId="{C8691EB3-DD97-42E8-B889-7212B10F3DDD}" destId="{F3FA664B-6F57-4ABB-A4D8-C2DF1FC3B93C}" srcOrd="0" destOrd="0" presId="urn:microsoft.com/office/officeart/2009/3/layout/HorizontalOrganizationChart"/>
    <dgm:cxn modelId="{3B0E9E8E-B855-4D9A-9650-64B3A2E972B1}" type="presOf" srcId="{9FBC60D1-D08B-45B4-ADD4-47A24DF5B5D7}" destId="{805B7C84-C546-468C-B27A-4B52C4EA4F11}" srcOrd="0" destOrd="0" presId="urn:microsoft.com/office/officeart/2009/3/layout/HorizontalOrganizationChart"/>
    <dgm:cxn modelId="{A55A8C90-AE58-4A3D-94F9-234B228C18ED}" type="presOf" srcId="{92C12D9C-2446-48D1-ACEA-D7C0773BECEE}" destId="{DEC1BFFE-8BAF-4867-9496-CDF9019F172B}" srcOrd="1" destOrd="0" presId="urn:microsoft.com/office/officeart/2009/3/layout/HorizontalOrganizationChart"/>
    <dgm:cxn modelId="{13BC8291-2B61-4BE7-8C07-2A7A818CF538}" type="presOf" srcId="{AE40D7EC-232F-4F84-997A-B38BB15336E5}" destId="{E33B5708-7E54-40C3-BEAE-8F12EA3B0BEA}" srcOrd="1" destOrd="0" presId="urn:microsoft.com/office/officeart/2009/3/layout/HorizontalOrganizationChart"/>
    <dgm:cxn modelId="{421C269B-16C0-401C-A7C0-37061D44EB61}" type="presOf" srcId="{41E05B28-E00B-4533-B88B-377E63A18C0A}" destId="{06CB711C-AFAF-48EB-B2C5-C24E9A937F5E}" srcOrd="1" destOrd="0" presId="urn:microsoft.com/office/officeart/2009/3/layout/HorizontalOrganizationChart"/>
    <dgm:cxn modelId="{DED418A0-52B6-41ED-82A8-B4C265270BE4}" type="presOf" srcId="{0C77FC63-997B-42DA-98C8-97F06EB9364E}" destId="{6CC8EF38-FCC8-4FDA-901D-5A5CE0D96D58}" srcOrd="1" destOrd="0" presId="urn:microsoft.com/office/officeart/2009/3/layout/HorizontalOrganizationChart"/>
    <dgm:cxn modelId="{692222A4-8095-4931-8DE7-60EF098BF605}" type="presOf" srcId="{D4DB125F-E503-48BE-A5A2-CD341069E6DD}" destId="{082D586F-1082-46AD-BBD9-CE012657623E}" srcOrd="0" destOrd="0" presId="urn:microsoft.com/office/officeart/2009/3/layout/HorizontalOrganizationChart"/>
    <dgm:cxn modelId="{39624FA6-43D3-4554-AFCA-58A001FE06BB}" srcId="{410EB46A-0204-49FE-A955-95468DCCB6BA}" destId="{88099ADD-9ACA-4119-81B2-13D4652E6820}" srcOrd="3" destOrd="0" parTransId="{C8691EB3-DD97-42E8-B889-7212B10F3DDD}" sibTransId="{C0A4956B-CF0E-4FD3-BF73-C7695EECA13B}"/>
    <dgm:cxn modelId="{69A364AC-B902-4A07-8228-127063AE54B8}" srcId="{410EB46A-0204-49FE-A955-95468DCCB6BA}" destId="{41E05B28-E00B-4533-B88B-377E63A18C0A}" srcOrd="1" destOrd="0" parTransId="{141FB04E-5342-4441-B13D-8B87602A4D0C}" sibTransId="{FFC9BE04-626A-4C32-BEE0-8B90241A5D76}"/>
    <dgm:cxn modelId="{71AD6CCB-5324-4A47-934A-F28E7BE868ED}" type="presOf" srcId="{C2E2A344-B196-4119-90F2-05D02664A705}" destId="{516BEC1D-7D2A-46E8-9666-94049E8A57DF}" srcOrd="0" destOrd="0" presId="urn:microsoft.com/office/officeart/2009/3/layout/HorizontalOrganizationChart"/>
    <dgm:cxn modelId="{F82BBBE4-10F8-48B8-AF64-44A3F3A9172E}" srcId="{410EB46A-0204-49FE-A955-95468DCCB6BA}" destId="{78D70344-BFE7-426C-B4CB-C365E7A85D5F}" srcOrd="0" destOrd="0" parTransId="{9FBC60D1-D08B-45B4-ADD4-47A24DF5B5D7}" sibTransId="{B2AAB7C1-8B28-4847-8C0E-F63C3FAAC1CF}"/>
    <dgm:cxn modelId="{8EFD5FF5-CCB3-4758-83C2-661B367C94FE}" srcId="{78D70344-BFE7-426C-B4CB-C365E7A85D5F}" destId="{AE40D7EC-232F-4F84-997A-B38BB15336E5}" srcOrd="0" destOrd="0" parTransId="{6E8A189C-8E9C-4FCA-9D13-B0A61E79CD82}" sibTransId="{4D98EA2E-A805-42DE-804F-DBFBBDDAFED9}"/>
    <dgm:cxn modelId="{896287F1-8C01-412B-A8E1-B4AC73B331A9}" type="presParOf" srcId="{516BEC1D-7D2A-46E8-9666-94049E8A57DF}" destId="{08053DE9-CE44-4B7E-89CD-D60651CF0958}" srcOrd="0" destOrd="0" presId="urn:microsoft.com/office/officeart/2009/3/layout/HorizontalOrganizationChart"/>
    <dgm:cxn modelId="{6F86DDC4-96ED-4712-B5BC-A49B53693790}" type="presParOf" srcId="{08053DE9-CE44-4B7E-89CD-D60651CF0958}" destId="{0B2EFC26-9DD7-435B-AA63-45680DA7ACA1}" srcOrd="0" destOrd="0" presId="urn:microsoft.com/office/officeart/2009/3/layout/HorizontalOrganizationChart"/>
    <dgm:cxn modelId="{1CEB1268-6770-41E2-9996-0418AB5AC678}" type="presParOf" srcId="{0B2EFC26-9DD7-435B-AA63-45680DA7ACA1}" destId="{0F4B69BA-5E05-4C8F-BE5F-E9C282844881}" srcOrd="0" destOrd="0" presId="urn:microsoft.com/office/officeart/2009/3/layout/HorizontalOrganizationChart"/>
    <dgm:cxn modelId="{66E9BF9D-5DBF-46FD-B1DC-C298653119D5}" type="presParOf" srcId="{0B2EFC26-9DD7-435B-AA63-45680DA7ACA1}" destId="{5AC39D9F-1F29-48BC-9793-2BA5A40D306E}" srcOrd="1" destOrd="0" presId="urn:microsoft.com/office/officeart/2009/3/layout/HorizontalOrganizationChart"/>
    <dgm:cxn modelId="{614EC6CA-255C-44AA-AB03-DF237532A941}" type="presParOf" srcId="{08053DE9-CE44-4B7E-89CD-D60651CF0958}" destId="{07BFA6FA-E791-48DB-B71A-C3A3B2E95C9E}" srcOrd="1" destOrd="0" presId="urn:microsoft.com/office/officeart/2009/3/layout/HorizontalOrganizationChart"/>
    <dgm:cxn modelId="{65666E51-0EA6-438F-9160-28BAFB886696}" type="presParOf" srcId="{07BFA6FA-E791-48DB-B71A-C3A3B2E95C9E}" destId="{805B7C84-C546-468C-B27A-4B52C4EA4F11}" srcOrd="0" destOrd="0" presId="urn:microsoft.com/office/officeart/2009/3/layout/HorizontalOrganizationChart"/>
    <dgm:cxn modelId="{144D05E6-B111-4CC0-842D-0662813DA8BD}" type="presParOf" srcId="{07BFA6FA-E791-48DB-B71A-C3A3B2E95C9E}" destId="{2AE6B2A3-CB23-43FD-8ECC-6F8A5DDFA05C}" srcOrd="1" destOrd="0" presId="urn:microsoft.com/office/officeart/2009/3/layout/HorizontalOrganizationChart"/>
    <dgm:cxn modelId="{47C814DF-5031-4AD3-9E03-3E66C1819E6A}" type="presParOf" srcId="{2AE6B2A3-CB23-43FD-8ECC-6F8A5DDFA05C}" destId="{72A4FDFD-B9C8-424B-8D8C-AA235C410058}" srcOrd="0" destOrd="0" presId="urn:microsoft.com/office/officeart/2009/3/layout/HorizontalOrganizationChart"/>
    <dgm:cxn modelId="{08DCFF87-38F8-4308-BE46-28E48EE086C1}" type="presParOf" srcId="{72A4FDFD-B9C8-424B-8D8C-AA235C410058}" destId="{DC78A124-D5A7-40BC-8C42-089581A4CBED}" srcOrd="0" destOrd="0" presId="urn:microsoft.com/office/officeart/2009/3/layout/HorizontalOrganizationChart"/>
    <dgm:cxn modelId="{149A224C-E521-4FF5-AD97-036FFFA9DDB5}" type="presParOf" srcId="{72A4FDFD-B9C8-424B-8D8C-AA235C410058}" destId="{1F976CD5-56D9-4E2C-8447-9E43502885EC}" srcOrd="1" destOrd="0" presId="urn:microsoft.com/office/officeart/2009/3/layout/HorizontalOrganizationChart"/>
    <dgm:cxn modelId="{09585644-D892-4E4C-A72A-183672A12D64}" type="presParOf" srcId="{2AE6B2A3-CB23-43FD-8ECC-6F8A5DDFA05C}" destId="{F00C7A88-1A92-4164-95BA-FCBB784D0987}" srcOrd="1" destOrd="0" presId="urn:microsoft.com/office/officeart/2009/3/layout/HorizontalOrganizationChart"/>
    <dgm:cxn modelId="{E51D899F-B465-478F-9700-D260ED40BAF0}" type="presParOf" srcId="{F00C7A88-1A92-4164-95BA-FCBB784D0987}" destId="{CD1CEF47-A215-4609-AB83-DDCF9A0A2212}" srcOrd="0" destOrd="0" presId="urn:microsoft.com/office/officeart/2009/3/layout/HorizontalOrganizationChart"/>
    <dgm:cxn modelId="{3FE12DAE-007B-4B9B-A34E-797454A3A59F}" type="presParOf" srcId="{F00C7A88-1A92-4164-95BA-FCBB784D0987}" destId="{7A27CEFA-53F3-4E8F-BD40-74DE4D43B134}" srcOrd="1" destOrd="0" presId="urn:microsoft.com/office/officeart/2009/3/layout/HorizontalOrganizationChart"/>
    <dgm:cxn modelId="{E0A567F4-10D6-4575-B6A5-127D327F38A8}" type="presParOf" srcId="{7A27CEFA-53F3-4E8F-BD40-74DE4D43B134}" destId="{2BEA0A87-74B3-427D-8DCA-2BD61FA1A9B1}" srcOrd="0" destOrd="0" presId="urn:microsoft.com/office/officeart/2009/3/layout/HorizontalOrganizationChart"/>
    <dgm:cxn modelId="{AAB629FC-99FB-4D26-AB5B-EE056292FD82}" type="presParOf" srcId="{2BEA0A87-74B3-427D-8DCA-2BD61FA1A9B1}" destId="{00A0295C-4005-4CEA-84DC-6834AE78836E}" srcOrd="0" destOrd="0" presId="urn:microsoft.com/office/officeart/2009/3/layout/HorizontalOrganizationChart"/>
    <dgm:cxn modelId="{9335DAFC-C1C2-4573-8356-A99B20D936D2}" type="presParOf" srcId="{2BEA0A87-74B3-427D-8DCA-2BD61FA1A9B1}" destId="{E33B5708-7E54-40C3-BEAE-8F12EA3B0BEA}" srcOrd="1" destOrd="0" presId="urn:microsoft.com/office/officeart/2009/3/layout/HorizontalOrganizationChart"/>
    <dgm:cxn modelId="{6B9C8625-5F60-4BA1-8AA0-6240D3F6385D}" type="presParOf" srcId="{7A27CEFA-53F3-4E8F-BD40-74DE4D43B134}" destId="{FC643619-7E4B-4407-98B6-DEF78C67CC3A}" srcOrd="1" destOrd="0" presId="urn:microsoft.com/office/officeart/2009/3/layout/HorizontalOrganizationChart"/>
    <dgm:cxn modelId="{7CC96743-D519-4C69-935A-48BA1F2EC42A}" type="presParOf" srcId="{7A27CEFA-53F3-4E8F-BD40-74DE4D43B134}" destId="{3B8FC032-4A26-482C-BEDB-6151D4507295}" srcOrd="2" destOrd="0" presId="urn:microsoft.com/office/officeart/2009/3/layout/HorizontalOrganizationChart"/>
    <dgm:cxn modelId="{4A67EE20-703E-44A5-88D0-4D1A8B7398A5}" type="presParOf" srcId="{F00C7A88-1A92-4164-95BA-FCBB784D0987}" destId="{35E30B27-381A-4221-9FBE-61BC86742EB2}" srcOrd="2" destOrd="0" presId="urn:microsoft.com/office/officeart/2009/3/layout/HorizontalOrganizationChart"/>
    <dgm:cxn modelId="{C7E34EA1-D14B-43A4-9DE1-8C8B85539FE2}" type="presParOf" srcId="{F00C7A88-1A92-4164-95BA-FCBB784D0987}" destId="{6CB85C8B-7D96-4E27-BB25-42CB90BF9552}" srcOrd="3" destOrd="0" presId="urn:microsoft.com/office/officeart/2009/3/layout/HorizontalOrganizationChart"/>
    <dgm:cxn modelId="{455BF019-B220-4A50-B020-12E522B5A385}" type="presParOf" srcId="{6CB85C8B-7D96-4E27-BB25-42CB90BF9552}" destId="{075D9AEE-2CF3-4DFB-A8CF-3904006B0146}" srcOrd="0" destOrd="0" presId="urn:microsoft.com/office/officeart/2009/3/layout/HorizontalOrganizationChart"/>
    <dgm:cxn modelId="{72629757-9A47-4445-822E-4ABEFCFC0C67}" type="presParOf" srcId="{075D9AEE-2CF3-4DFB-A8CF-3904006B0146}" destId="{45E34844-D376-4D4D-BE06-6DDC2C34A565}" srcOrd="0" destOrd="0" presId="urn:microsoft.com/office/officeart/2009/3/layout/HorizontalOrganizationChart"/>
    <dgm:cxn modelId="{DF11AF46-1F6F-497F-96A1-A7CA28B073CB}" type="presParOf" srcId="{075D9AEE-2CF3-4DFB-A8CF-3904006B0146}" destId="{6CC8EF38-FCC8-4FDA-901D-5A5CE0D96D58}" srcOrd="1" destOrd="0" presId="urn:microsoft.com/office/officeart/2009/3/layout/HorizontalOrganizationChart"/>
    <dgm:cxn modelId="{59B8DC17-8ADC-44B1-92D2-8BC9D9984CAA}" type="presParOf" srcId="{6CB85C8B-7D96-4E27-BB25-42CB90BF9552}" destId="{011CC99C-7BE7-4B62-8649-12D6364ADEDD}" srcOrd="1" destOrd="0" presId="urn:microsoft.com/office/officeart/2009/3/layout/HorizontalOrganizationChart"/>
    <dgm:cxn modelId="{1FFF9AE7-3E3C-479F-8041-091ECDB157A7}" type="presParOf" srcId="{6CB85C8B-7D96-4E27-BB25-42CB90BF9552}" destId="{6CCB291D-D68D-4576-88D4-D6AE873F1784}" srcOrd="2" destOrd="0" presId="urn:microsoft.com/office/officeart/2009/3/layout/HorizontalOrganizationChart"/>
    <dgm:cxn modelId="{BCB4176F-C9F9-4EF7-B947-0E513FD86E6D}" type="presParOf" srcId="{2AE6B2A3-CB23-43FD-8ECC-6F8A5DDFA05C}" destId="{A9B6B97C-18BE-41D6-808F-E4B4C3BFE70F}" srcOrd="2" destOrd="0" presId="urn:microsoft.com/office/officeart/2009/3/layout/HorizontalOrganizationChart"/>
    <dgm:cxn modelId="{47830D6F-8C95-42E7-A173-3126A7F255A1}" type="presParOf" srcId="{07BFA6FA-E791-48DB-B71A-C3A3B2E95C9E}" destId="{A1CF1186-C47C-4C6A-9151-03867A3C7D7B}" srcOrd="2" destOrd="0" presId="urn:microsoft.com/office/officeart/2009/3/layout/HorizontalOrganizationChart"/>
    <dgm:cxn modelId="{F0382DE1-65E5-4CCB-B7E0-5007EBAE7AC6}" type="presParOf" srcId="{07BFA6FA-E791-48DB-B71A-C3A3B2E95C9E}" destId="{8A9216FE-783F-4C2B-A7A6-F2398B15E984}" srcOrd="3" destOrd="0" presId="urn:microsoft.com/office/officeart/2009/3/layout/HorizontalOrganizationChart"/>
    <dgm:cxn modelId="{80DED398-BC49-48BE-AAA2-35CED555015A}" type="presParOf" srcId="{8A9216FE-783F-4C2B-A7A6-F2398B15E984}" destId="{8875109F-E94B-4544-B552-379A17D6C1F7}" srcOrd="0" destOrd="0" presId="urn:microsoft.com/office/officeart/2009/3/layout/HorizontalOrganizationChart"/>
    <dgm:cxn modelId="{8FF137B7-9798-4C76-B4F3-F6FCEC46FFB4}" type="presParOf" srcId="{8875109F-E94B-4544-B552-379A17D6C1F7}" destId="{E48D22ED-BBB3-4AA0-9E49-A8F60AA61A0F}" srcOrd="0" destOrd="0" presId="urn:microsoft.com/office/officeart/2009/3/layout/HorizontalOrganizationChart"/>
    <dgm:cxn modelId="{0419B5B9-2E34-4B3A-B9BC-2CD430936AD1}" type="presParOf" srcId="{8875109F-E94B-4544-B552-379A17D6C1F7}" destId="{06CB711C-AFAF-48EB-B2C5-C24E9A937F5E}" srcOrd="1" destOrd="0" presId="urn:microsoft.com/office/officeart/2009/3/layout/HorizontalOrganizationChart"/>
    <dgm:cxn modelId="{69E25BB1-D304-41AA-9EC6-DEFF959DA24F}" type="presParOf" srcId="{8A9216FE-783F-4C2B-A7A6-F2398B15E984}" destId="{3B2AEB95-286E-4F86-A7CB-3F05C8AEC81C}" srcOrd="1" destOrd="0" presId="urn:microsoft.com/office/officeart/2009/3/layout/HorizontalOrganizationChart"/>
    <dgm:cxn modelId="{EB74BFCD-32F8-443B-AEA3-972A752BD67B}" type="presParOf" srcId="{8A9216FE-783F-4C2B-A7A6-F2398B15E984}" destId="{835A3A60-0788-45C9-B517-458C0E9E127B}" srcOrd="2" destOrd="0" presId="urn:microsoft.com/office/officeart/2009/3/layout/HorizontalOrganizationChart"/>
    <dgm:cxn modelId="{418E2153-E59B-4CAD-91A4-4559324E17F9}" type="presParOf" srcId="{07BFA6FA-E791-48DB-B71A-C3A3B2E95C9E}" destId="{082D586F-1082-46AD-BBD9-CE012657623E}" srcOrd="4" destOrd="0" presId="urn:microsoft.com/office/officeart/2009/3/layout/HorizontalOrganizationChart"/>
    <dgm:cxn modelId="{401CF70C-77A5-4330-8C01-9060D5D6C029}" type="presParOf" srcId="{07BFA6FA-E791-48DB-B71A-C3A3B2E95C9E}" destId="{2E96A4B3-1956-4FE9-AF45-AAFCCF45A0D9}" srcOrd="5" destOrd="0" presId="urn:microsoft.com/office/officeart/2009/3/layout/HorizontalOrganizationChart"/>
    <dgm:cxn modelId="{AC919EF2-13E1-4086-A56F-3ECB29FF8983}" type="presParOf" srcId="{2E96A4B3-1956-4FE9-AF45-AAFCCF45A0D9}" destId="{22C11AA3-D639-407D-8A85-E69750E34D26}" srcOrd="0" destOrd="0" presId="urn:microsoft.com/office/officeart/2009/3/layout/HorizontalOrganizationChart"/>
    <dgm:cxn modelId="{CC003A2B-2F98-4900-BAD2-DFB7CBA9545E}" type="presParOf" srcId="{22C11AA3-D639-407D-8A85-E69750E34D26}" destId="{944B8CCF-7965-46BD-8C00-2D8A22E07298}" srcOrd="0" destOrd="0" presId="urn:microsoft.com/office/officeart/2009/3/layout/HorizontalOrganizationChart"/>
    <dgm:cxn modelId="{30D088CC-DC68-40A6-B4C4-E12B9EC5B6D6}" type="presParOf" srcId="{22C11AA3-D639-407D-8A85-E69750E34D26}" destId="{DEC1BFFE-8BAF-4867-9496-CDF9019F172B}" srcOrd="1" destOrd="0" presId="urn:microsoft.com/office/officeart/2009/3/layout/HorizontalOrganizationChart"/>
    <dgm:cxn modelId="{7D4A9F4B-431A-4B32-BFB0-5211369B2924}" type="presParOf" srcId="{2E96A4B3-1956-4FE9-AF45-AAFCCF45A0D9}" destId="{070E9D43-710F-4C50-B768-0B85664A3B36}" srcOrd="1" destOrd="0" presId="urn:microsoft.com/office/officeart/2009/3/layout/HorizontalOrganizationChart"/>
    <dgm:cxn modelId="{BDCFE4AA-ED3A-48E1-9276-B210152D8707}" type="presParOf" srcId="{2E96A4B3-1956-4FE9-AF45-AAFCCF45A0D9}" destId="{4D42EF93-1964-4CB7-8A46-C55A53BC8BAA}" srcOrd="2" destOrd="0" presId="urn:microsoft.com/office/officeart/2009/3/layout/HorizontalOrganizationChart"/>
    <dgm:cxn modelId="{87DD00BC-8CDC-4AAB-B5D1-70C40DE6A1EB}" type="presParOf" srcId="{07BFA6FA-E791-48DB-B71A-C3A3B2E95C9E}" destId="{F3FA664B-6F57-4ABB-A4D8-C2DF1FC3B93C}" srcOrd="6" destOrd="0" presId="urn:microsoft.com/office/officeart/2009/3/layout/HorizontalOrganizationChart"/>
    <dgm:cxn modelId="{E18C9F6C-1FC6-45FB-A9E0-1CD516063490}" type="presParOf" srcId="{07BFA6FA-E791-48DB-B71A-C3A3B2E95C9E}" destId="{05CB6219-C284-4A75-A13E-BC6D909860F9}" srcOrd="7" destOrd="0" presId="urn:microsoft.com/office/officeart/2009/3/layout/HorizontalOrganizationChart"/>
    <dgm:cxn modelId="{9B13ADCC-5C01-48B3-B3C7-25AF641CE7E2}" type="presParOf" srcId="{05CB6219-C284-4A75-A13E-BC6D909860F9}" destId="{BEE85503-56E1-410E-9530-B0F270354415}" srcOrd="0" destOrd="0" presId="urn:microsoft.com/office/officeart/2009/3/layout/HorizontalOrganizationChart"/>
    <dgm:cxn modelId="{C7495BAD-C59C-4235-964F-217558FCDCF9}" type="presParOf" srcId="{BEE85503-56E1-410E-9530-B0F270354415}" destId="{01125966-7814-469A-946C-7215B10AF212}" srcOrd="0" destOrd="0" presId="urn:microsoft.com/office/officeart/2009/3/layout/HorizontalOrganizationChart"/>
    <dgm:cxn modelId="{F8519E3B-20F6-4326-BDD0-11667F6F1570}" type="presParOf" srcId="{BEE85503-56E1-410E-9530-B0F270354415}" destId="{C7DCC911-FFD9-4BFA-B6EB-5C445BE9FCE7}" srcOrd="1" destOrd="0" presId="urn:microsoft.com/office/officeart/2009/3/layout/HorizontalOrganizationChart"/>
    <dgm:cxn modelId="{BEDB62CF-8571-4A0C-8C80-B4366C27D65E}" type="presParOf" srcId="{05CB6219-C284-4A75-A13E-BC6D909860F9}" destId="{3051547D-1EDA-4F9B-A1EB-4AA3EE21992E}" srcOrd="1" destOrd="0" presId="urn:microsoft.com/office/officeart/2009/3/layout/HorizontalOrganizationChart"/>
    <dgm:cxn modelId="{C9034C23-12B3-40E4-9833-294D5C1BB854}" type="presParOf" srcId="{05CB6219-C284-4A75-A13E-BC6D909860F9}" destId="{CE15B8C4-CC2A-45F5-AFD5-7664C6A26ED8}" srcOrd="2" destOrd="0" presId="urn:microsoft.com/office/officeart/2009/3/layout/HorizontalOrganizationChart"/>
    <dgm:cxn modelId="{9EC44D04-A5AE-46A1-B302-82EA7CA37B11}" type="presParOf" srcId="{08053DE9-CE44-4B7E-89CD-D60651CF0958}" destId="{1DBC9B54-D6C4-4263-9C45-63E0678DAB8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2E2A344-B196-4119-90F2-05D02664A705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410EB46A-0204-49FE-A955-95468DCCB6BA}">
      <dgm:prSet phldrT="[Texte]"/>
      <dgm:spPr/>
      <dgm:t>
        <a:bodyPr/>
        <a:lstStyle/>
        <a:p>
          <a:r>
            <a:rPr lang="fr-FR" dirty="0"/>
            <a:t>Santé </a:t>
          </a:r>
        </a:p>
      </dgm:t>
    </dgm:pt>
    <dgm:pt modelId="{77CF36F9-BDE0-484A-99EB-67166A091320}" type="parTrans" cxnId="{E6308A1A-35BF-45FB-8D0B-DE307FED927A}">
      <dgm:prSet/>
      <dgm:spPr/>
      <dgm:t>
        <a:bodyPr/>
        <a:lstStyle/>
        <a:p>
          <a:endParaRPr lang="fr-FR"/>
        </a:p>
      </dgm:t>
    </dgm:pt>
    <dgm:pt modelId="{DE8760FD-1F7D-4C32-8D84-60D8B7FE2A0F}" type="sibTrans" cxnId="{E6308A1A-35BF-45FB-8D0B-DE307FED927A}">
      <dgm:prSet/>
      <dgm:spPr/>
      <dgm:t>
        <a:bodyPr/>
        <a:lstStyle/>
        <a:p>
          <a:endParaRPr lang="fr-FR"/>
        </a:p>
      </dgm:t>
    </dgm:pt>
    <dgm:pt modelId="{78D70344-BFE7-426C-B4CB-C365E7A85D5F}">
      <dgm:prSet phldrT="[Texte]"/>
      <dgm:spPr/>
      <dgm:t>
        <a:bodyPr/>
        <a:lstStyle/>
        <a:p>
          <a:r>
            <a:rPr lang="fr-FR" dirty="0"/>
            <a:t>Pilotage de qualité </a:t>
          </a:r>
        </a:p>
      </dgm:t>
    </dgm:pt>
    <dgm:pt modelId="{9FBC60D1-D08B-45B4-ADD4-47A24DF5B5D7}" type="parTrans" cxnId="{F82BBBE4-10F8-48B8-AF64-44A3F3A9172E}">
      <dgm:prSet/>
      <dgm:spPr/>
      <dgm:t>
        <a:bodyPr/>
        <a:lstStyle/>
        <a:p>
          <a:endParaRPr lang="fr-FR"/>
        </a:p>
      </dgm:t>
    </dgm:pt>
    <dgm:pt modelId="{B2AAB7C1-8B28-4847-8C0E-F63C3FAAC1CF}" type="sibTrans" cxnId="{F82BBBE4-10F8-48B8-AF64-44A3F3A9172E}">
      <dgm:prSet/>
      <dgm:spPr/>
      <dgm:t>
        <a:bodyPr/>
        <a:lstStyle/>
        <a:p>
          <a:endParaRPr lang="fr-FR"/>
        </a:p>
      </dgm:t>
    </dgm:pt>
    <dgm:pt modelId="{41E05B28-E00B-4533-B88B-377E63A18C0A}">
      <dgm:prSet phldrT="[Texte]"/>
      <dgm:spPr/>
      <dgm:t>
        <a:bodyPr/>
        <a:lstStyle/>
        <a:p>
          <a:r>
            <a:rPr lang="fr-FR" dirty="0"/>
            <a:t>Taux d’affiliation inégalé </a:t>
          </a:r>
        </a:p>
      </dgm:t>
    </dgm:pt>
    <dgm:pt modelId="{141FB04E-5342-4441-B13D-8B87602A4D0C}" type="parTrans" cxnId="{69A364AC-B902-4A07-8228-127063AE54B8}">
      <dgm:prSet/>
      <dgm:spPr/>
      <dgm:t>
        <a:bodyPr/>
        <a:lstStyle/>
        <a:p>
          <a:endParaRPr lang="fr-FR"/>
        </a:p>
      </dgm:t>
    </dgm:pt>
    <dgm:pt modelId="{FFC9BE04-626A-4C32-BEE0-8B90241A5D76}" type="sibTrans" cxnId="{69A364AC-B902-4A07-8228-127063AE54B8}">
      <dgm:prSet/>
      <dgm:spPr/>
      <dgm:t>
        <a:bodyPr/>
        <a:lstStyle/>
        <a:p>
          <a:endParaRPr lang="fr-FR"/>
        </a:p>
      </dgm:t>
    </dgm:pt>
    <dgm:pt modelId="{88099ADD-9ACA-4119-81B2-13D4652E6820}">
      <dgm:prSet phldrT="[Texte]"/>
      <dgm:spPr/>
      <dgm:t>
        <a:bodyPr/>
        <a:lstStyle/>
        <a:p>
          <a:r>
            <a:rPr lang="fr-FR" dirty="0"/>
            <a:t>Évolution du régime </a:t>
          </a:r>
        </a:p>
      </dgm:t>
    </dgm:pt>
    <dgm:pt modelId="{C8691EB3-DD97-42E8-B889-7212B10F3DDD}" type="parTrans" cxnId="{39624FA6-43D3-4554-AFCA-58A001FE06BB}">
      <dgm:prSet/>
      <dgm:spPr/>
      <dgm:t>
        <a:bodyPr/>
        <a:lstStyle/>
        <a:p>
          <a:endParaRPr lang="fr-FR"/>
        </a:p>
      </dgm:t>
    </dgm:pt>
    <dgm:pt modelId="{C0A4956B-CF0E-4FD3-BF73-C7695EECA13B}" type="sibTrans" cxnId="{39624FA6-43D3-4554-AFCA-58A001FE06BB}">
      <dgm:prSet/>
      <dgm:spPr/>
      <dgm:t>
        <a:bodyPr/>
        <a:lstStyle/>
        <a:p>
          <a:endParaRPr lang="fr-FR"/>
        </a:p>
      </dgm:t>
    </dgm:pt>
    <dgm:pt modelId="{A54F90E7-C326-4448-844C-D56EE8C5D9DE}">
      <dgm:prSet phldrT="[Texte]"/>
      <dgm:spPr/>
      <dgm:t>
        <a:bodyPr/>
        <a:lstStyle/>
        <a:p>
          <a:r>
            <a:rPr lang="fr-FR"/>
            <a:t>Sentiment d’appartenance</a:t>
          </a:r>
          <a:endParaRPr lang="fr-FR" dirty="0"/>
        </a:p>
      </dgm:t>
    </dgm:pt>
    <dgm:pt modelId="{C2A11B1C-E3C9-4FA5-AA75-3520EB6423D0}" type="parTrans" cxnId="{FFE7B4FB-990E-444D-994D-B90D286B4015}">
      <dgm:prSet/>
      <dgm:spPr/>
      <dgm:t>
        <a:bodyPr/>
        <a:lstStyle/>
        <a:p>
          <a:endParaRPr lang="fr-FR"/>
        </a:p>
      </dgm:t>
    </dgm:pt>
    <dgm:pt modelId="{35BE3196-ADC6-4033-88E0-7BFF1FBB4288}" type="sibTrans" cxnId="{FFE7B4FB-990E-444D-994D-B90D286B4015}">
      <dgm:prSet/>
      <dgm:spPr/>
      <dgm:t>
        <a:bodyPr/>
        <a:lstStyle/>
        <a:p>
          <a:endParaRPr lang="fr-FR"/>
        </a:p>
      </dgm:t>
    </dgm:pt>
    <dgm:pt modelId="{516BEC1D-7D2A-46E8-9666-94049E8A57DF}" type="pres">
      <dgm:prSet presAssocID="{C2E2A344-B196-4119-90F2-05D02664A70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8053DE9-CE44-4B7E-89CD-D60651CF0958}" type="pres">
      <dgm:prSet presAssocID="{410EB46A-0204-49FE-A955-95468DCCB6BA}" presName="hierRoot1" presStyleCnt="0">
        <dgm:presLayoutVars>
          <dgm:hierBranch val="init"/>
        </dgm:presLayoutVars>
      </dgm:prSet>
      <dgm:spPr/>
    </dgm:pt>
    <dgm:pt modelId="{0B2EFC26-9DD7-435B-AA63-45680DA7ACA1}" type="pres">
      <dgm:prSet presAssocID="{410EB46A-0204-49FE-A955-95468DCCB6BA}" presName="rootComposite1" presStyleCnt="0"/>
      <dgm:spPr/>
    </dgm:pt>
    <dgm:pt modelId="{0F4B69BA-5E05-4C8F-BE5F-E9C282844881}" type="pres">
      <dgm:prSet presAssocID="{410EB46A-0204-49FE-A955-95468DCCB6BA}" presName="rootText1" presStyleLbl="node0" presStyleIdx="0" presStyleCnt="1">
        <dgm:presLayoutVars>
          <dgm:chPref val="3"/>
        </dgm:presLayoutVars>
      </dgm:prSet>
      <dgm:spPr/>
    </dgm:pt>
    <dgm:pt modelId="{5AC39D9F-1F29-48BC-9793-2BA5A40D306E}" type="pres">
      <dgm:prSet presAssocID="{410EB46A-0204-49FE-A955-95468DCCB6BA}" presName="rootConnector1" presStyleLbl="node1" presStyleIdx="0" presStyleCnt="0"/>
      <dgm:spPr/>
    </dgm:pt>
    <dgm:pt modelId="{07BFA6FA-E791-48DB-B71A-C3A3B2E95C9E}" type="pres">
      <dgm:prSet presAssocID="{410EB46A-0204-49FE-A955-95468DCCB6BA}" presName="hierChild2" presStyleCnt="0"/>
      <dgm:spPr/>
    </dgm:pt>
    <dgm:pt modelId="{A1CF1186-C47C-4C6A-9151-03867A3C7D7B}" type="pres">
      <dgm:prSet presAssocID="{141FB04E-5342-4441-B13D-8B87602A4D0C}" presName="Name64" presStyleLbl="parChTrans1D2" presStyleIdx="0" presStyleCnt="4"/>
      <dgm:spPr/>
    </dgm:pt>
    <dgm:pt modelId="{8A9216FE-783F-4C2B-A7A6-F2398B15E984}" type="pres">
      <dgm:prSet presAssocID="{41E05B28-E00B-4533-B88B-377E63A18C0A}" presName="hierRoot2" presStyleCnt="0">
        <dgm:presLayoutVars>
          <dgm:hierBranch val="init"/>
        </dgm:presLayoutVars>
      </dgm:prSet>
      <dgm:spPr/>
    </dgm:pt>
    <dgm:pt modelId="{8875109F-E94B-4544-B552-379A17D6C1F7}" type="pres">
      <dgm:prSet presAssocID="{41E05B28-E00B-4533-B88B-377E63A18C0A}" presName="rootComposite" presStyleCnt="0"/>
      <dgm:spPr/>
    </dgm:pt>
    <dgm:pt modelId="{E48D22ED-BBB3-4AA0-9E49-A8F60AA61A0F}" type="pres">
      <dgm:prSet presAssocID="{41E05B28-E00B-4533-B88B-377E63A18C0A}" presName="rootText" presStyleLbl="node2" presStyleIdx="0" presStyleCnt="4">
        <dgm:presLayoutVars>
          <dgm:chPref val="3"/>
        </dgm:presLayoutVars>
      </dgm:prSet>
      <dgm:spPr/>
    </dgm:pt>
    <dgm:pt modelId="{06CB711C-AFAF-48EB-B2C5-C24E9A937F5E}" type="pres">
      <dgm:prSet presAssocID="{41E05B28-E00B-4533-B88B-377E63A18C0A}" presName="rootConnector" presStyleLbl="node2" presStyleIdx="0" presStyleCnt="4"/>
      <dgm:spPr/>
    </dgm:pt>
    <dgm:pt modelId="{3B2AEB95-286E-4F86-A7CB-3F05C8AEC81C}" type="pres">
      <dgm:prSet presAssocID="{41E05B28-E00B-4533-B88B-377E63A18C0A}" presName="hierChild4" presStyleCnt="0"/>
      <dgm:spPr/>
    </dgm:pt>
    <dgm:pt modelId="{835A3A60-0788-45C9-B517-458C0E9E127B}" type="pres">
      <dgm:prSet presAssocID="{41E05B28-E00B-4533-B88B-377E63A18C0A}" presName="hierChild5" presStyleCnt="0"/>
      <dgm:spPr/>
    </dgm:pt>
    <dgm:pt modelId="{DCD228C9-1EEE-4B71-84DF-040E63D14D33}" type="pres">
      <dgm:prSet presAssocID="{C2A11B1C-E3C9-4FA5-AA75-3520EB6423D0}" presName="Name64" presStyleLbl="parChTrans1D2" presStyleIdx="1" presStyleCnt="4"/>
      <dgm:spPr/>
    </dgm:pt>
    <dgm:pt modelId="{817DC860-E75E-48D5-AB0D-6DE4C6F2520D}" type="pres">
      <dgm:prSet presAssocID="{A54F90E7-C326-4448-844C-D56EE8C5D9DE}" presName="hierRoot2" presStyleCnt="0">
        <dgm:presLayoutVars>
          <dgm:hierBranch val="init"/>
        </dgm:presLayoutVars>
      </dgm:prSet>
      <dgm:spPr/>
    </dgm:pt>
    <dgm:pt modelId="{A7F0EBB4-C5B6-4D65-B84E-F9ECBA1E2733}" type="pres">
      <dgm:prSet presAssocID="{A54F90E7-C326-4448-844C-D56EE8C5D9DE}" presName="rootComposite" presStyleCnt="0"/>
      <dgm:spPr/>
    </dgm:pt>
    <dgm:pt modelId="{7FA90DDC-8067-4E7E-A608-6F02DECA5133}" type="pres">
      <dgm:prSet presAssocID="{A54F90E7-C326-4448-844C-D56EE8C5D9DE}" presName="rootText" presStyleLbl="node2" presStyleIdx="1" presStyleCnt="4">
        <dgm:presLayoutVars>
          <dgm:chPref val="3"/>
        </dgm:presLayoutVars>
      </dgm:prSet>
      <dgm:spPr/>
    </dgm:pt>
    <dgm:pt modelId="{E81353F1-EEA1-4AD7-8DE1-2A5EFCE4A31B}" type="pres">
      <dgm:prSet presAssocID="{A54F90E7-C326-4448-844C-D56EE8C5D9DE}" presName="rootConnector" presStyleLbl="node2" presStyleIdx="1" presStyleCnt="4"/>
      <dgm:spPr/>
    </dgm:pt>
    <dgm:pt modelId="{861DD2EC-E698-44C2-A960-D01DED658353}" type="pres">
      <dgm:prSet presAssocID="{A54F90E7-C326-4448-844C-D56EE8C5D9DE}" presName="hierChild4" presStyleCnt="0"/>
      <dgm:spPr/>
    </dgm:pt>
    <dgm:pt modelId="{2D2F262D-89C5-4850-848B-1D6998DF1633}" type="pres">
      <dgm:prSet presAssocID="{A54F90E7-C326-4448-844C-D56EE8C5D9DE}" presName="hierChild5" presStyleCnt="0"/>
      <dgm:spPr/>
    </dgm:pt>
    <dgm:pt modelId="{805B7C84-C546-468C-B27A-4B52C4EA4F11}" type="pres">
      <dgm:prSet presAssocID="{9FBC60D1-D08B-45B4-ADD4-47A24DF5B5D7}" presName="Name64" presStyleLbl="parChTrans1D2" presStyleIdx="2" presStyleCnt="4"/>
      <dgm:spPr/>
    </dgm:pt>
    <dgm:pt modelId="{2AE6B2A3-CB23-43FD-8ECC-6F8A5DDFA05C}" type="pres">
      <dgm:prSet presAssocID="{78D70344-BFE7-426C-B4CB-C365E7A85D5F}" presName="hierRoot2" presStyleCnt="0">
        <dgm:presLayoutVars>
          <dgm:hierBranch val="init"/>
        </dgm:presLayoutVars>
      </dgm:prSet>
      <dgm:spPr/>
    </dgm:pt>
    <dgm:pt modelId="{72A4FDFD-B9C8-424B-8D8C-AA235C410058}" type="pres">
      <dgm:prSet presAssocID="{78D70344-BFE7-426C-B4CB-C365E7A85D5F}" presName="rootComposite" presStyleCnt="0"/>
      <dgm:spPr/>
    </dgm:pt>
    <dgm:pt modelId="{DC78A124-D5A7-40BC-8C42-089581A4CBED}" type="pres">
      <dgm:prSet presAssocID="{78D70344-BFE7-426C-B4CB-C365E7A85D5F}" presName="rootText" presStyleLbl="node2" presStyleIdx="2" presStyleCnt="4">
        <dgm:presLayoutVars>
          <dgm:chPref val="3"/>
        </dgm:presLayoutVars>
      </dgm:prSet>
      <dgm:spPr/>
    </dgm:pt>
    <dgm:pt modelId="{1F976CD5-56D9-4E2C-8447-9E43502885EC}" type="pres">
      <dgm:prSet presAssocID="{78D70344-BFE7-426C-B4CB-C365E7A85D5F}" presName="rootConnector" presStyleLbl="node2" presStyleIdx="2" presStyleCnt="4"/>
      <dgm:spPr/>
    </dgm:pt>
    <dgm:pt modelId="{F00C7A88-1A92-4164-95BA-FCBB784D0987}" type="pres">
      <dgm:prSet presAssocID="{78D70344-BFE7-426C-B4CB-C365E7A85D5F}" presName="hierChild4" presStyleCnt="0"/>
      <dgm:spPr/>
    </dgm:pt>
    <dgm:pt modelId="{A9B6B97C-18BE-41D6-808F-E4B4C3BFE70F}" type="pres">
      <dgm:prSet presAssocID="{78D70344-BFE7-426C-B4CB-C365E7A85D5F}" presName="hierChild5" presStyleCnt="0"/>
      <dgm:spPr/>
    </dgm:pt>
    <dgm:pt modelId="{F3FA664B-6F57-4ABB-A4D8-C2DF1FC3B93C}" type="pres">
      <dgm:prSet presAssocID="{C8691EB3-DD97-42E8-B889-7212B10F3DDD}" presName="Name64" presStyleLbl="parChTrans1D2" presStyleIdx="3" presStyleCnt="4"/>
      <dgm:spPr/>
    </dgm:pt>
    <dgm:pt modelId="{05CB6219-C284-4A75-A13E-BC6D909860F9}" type="pres">
      <dgm:prSet presAssocID="{88099ADD-9ACA-4119-81B2-13D4652E6820}" presName="hierRoot2" presStyleCnt="0">
        <dgm:presLayoutVars>
          <dgm:hierBranch val="init"/>
        </dgm:presLayoutVars>
      </dgm:prSet>
      <dgm:spPr/>
    </dgm:pt>
    <dgm:pt modelId="{BEE85503-56E1-410E-9530-B0F270354415}" type="pres">
      <dgm:prSet presAssocID="{88099ADD-9ACA-4119-81B2-13D4652E6820}" presName="rootComposite" presStyleCnt="0"/>
      <dgm:spPr/>
    </dgm:pt>
    <dgm:pt modelId="{01125966-7814-469A-946C-7215B10AF212}" type="pres">
      <dgm:prSet presAssocID="{88099ADD-9ACA-4119-81B2-13D4652E6820}" presName="rootText" presStyleLbl="node2" presStyleIdx="3" presStyleCnt="4">
        <dgm:presLayoutVars>
          <dgm:chPref val="3"/>
        </dgm:presLayoutVars>
      </dgm:prSet>
      <dgm:spPr/>
    </dgm:pt>
    <dgm:pt modelId="{C7DCC911-FFD9-4BFA-B6EB-5C445BE9FCE7}" type="pres">
      <dgm:prSet presAssocID="{88099ADD-9ACA-4119-81B2-13D4652E6820}" presName="rootConnector" presStyleLbl="node2" presStyleIdx="3" presStyleCnt="4"/>
      <dgm:spPr/>
    </dgm:pt>
    <dgm:pt modelId="{3051547D-1EDA-4F9B-A1EB-4AA3EE21992E}" type="pres">
      <dgm:prSet presAssocID="{88099ADD-9ACA-4119-81B2-13D4652E6820}" presName="hierChild4" presStyleCnt="0"/>
      <dgm:spPr/>
    </dgm:pt>
    <dgm:pt modelId="{CE15B8C4-CC2A-45F5-AFD5-7664C6A26ED8}" type="pres">
      <dgm:prSet presAssocID="{88099ADD-9ACA-4119-81B2-13D4652E6820}" presName="hierChild5" presStyleCnt="0"/>
      <dgm:spPr/>
    </dgm:pt>
    <dgm:pt modelId="{1DBC9B54-D6C4-4263-9C45-63E0678DAB8D}" type="pres">
      <dgm:prSet presAssocID="{410EB46A-0204-49FE-A955-95468DCCB6BA}" presName="hierChild3" presStyleCnt="0"/>
      <dgm:spPr/>
    </dgm:pt>
  </dgm:ptLst>
  <dgm:cxnLst>
    <dgm:cxn modelId="{D879AD0F-E51B-445F-9BDE-958C4CFB9E8F}" type="presOf" srcId="{9FBC60D1-D08B-45B4-ADD4-47A24DF5B5D7}" destId="{805B7C84-C546-468C-B27A-4B52C4EA4F11}" srcOrd="0" destOrd="0" presId="urn:microsoft.com/office/officeart/2009/3/layout/HorizontalOrganizationChart"/>
    <dgm:cxn modelId="{E6308A1A-35BF-45FB-8D0B-DE307FED927A}" srcId="{C2E2A344-B196-4119-90F2-05D02664A705}" destId="{410EB46A-0204-49FE-A955-95468DCCB6BA}" srcOrd="0" destOrd="0" parTransId="{77CF36F9-BDE0-484A-99EB-67166A091320}" sibTransId="{DE8760FD-1F7D-4C32-8D84-60D8B7FE2A0F}"/>
    <dgm:cxn modelId="{A4416246-781E-4EC0-80ED-C45B71C060B8}" type="presOf" srcId="{A54F90E7-C326-4448-844C-D56EE8C5D9DE}" destId="{7FA90DDC-8067-4E7E-A608-6F02DECA5133}" srcOrd="0" destOrd="0" presId="urn:microsoft.com/office/officeart/2009/3/layout/HorizontalOrganizationChart"/>
    <dgm:cxn modelId="{98F14F47-E0AD-4D89-A570-072145F4A114}" type="presOf" srcId="{410EB46A-0204-49FE-A955-95468DCCB6BA}" destId="{5AC39D9F-1F29-48BC-9793-2BA5A40D306E}" srcOrd="1" destOrd="0" presId="urn:microsoft.com/office/officeart/2009/3/layout/HorizontalOrganizationChart"/>
    <dgm:cxn modelId="{0B083A5D-B08E-413F-90E9-B7CFBCCC7C67}" type="presOf" srcId="{C2A11B1C-E3C9-4FA5-AA75-3520EB6423D0}" destId="{DCD228C9-1EEE-4B71-84DF-040E63D14D33}" srcOrd="0" destOrd="0" presId="urn:microsoft.com/office/officeart/2009/3/layout/HorizontalOrganizationChart"/>
    <dgm:cxn modelId="{4B50015E-196E-4E33-8FC7-99042C96E5D9}" type="presOf" srcId="{41E05B28-E00B-4533-B88B-377E63A18C0A}" destId="{06CB711C-AFAF-48EB-B2C5-C24E9A937F5E}" srcOrd="1" destOrd="0" presId="urn:microsoft.com/office/officeart/2009/3/layout/HorizontalOrganizationChart"/>
    <dgm:cxn modelId="{DD351762-4D79-4F0A-8C48-C14C1273CFB6}" type="presOf" srcId="{78D70344-BFE7-426C-B4CB-C365E7A85D5F}" destId="{1F976CD5-56D9-4E2C-8447-9E43502885EC}" srcOrd="1" destOrd="0" presId="urn:microsoft.com/office/officeart/2009/3/layout/HorizontalOrganizationChart"/>
    <dgm:cxn modelId="{F9055C71-E7B1-482A-A313-7227D974C5FC}" type="presOf" srcId="{141FB04E-5342-4441-B13D-8B87602A4D0C}" destId="{A1CF1186-C47C-4C6A-9151-03867A3C7D7B}" srcOrd="0" destOrd="0" presId="urn:microsoft.com/office/officeart/2009/3/layout/HorizontalOrganizationChart"/>
    <dgm:cxn modelId="{E683417D-C7C0-4CA2-9897-879F46CD97E1}" type="presOf" srcId="{410EB46A-0204-49FE-A955-95468DCCB6BA}" destId="{0F4B69BA-5E05-4C8F-BE5F-E9C282844881}" srcOrd="0" destOrd="0" presId="urn:microsoft.com/office/officeart/2009/3/layout/HorizontalOrganizationChart"/>
    <dgm:cxn modelId="{DC1DEFA3-77C8-4136-BAC1-A05E6FDC9DFD}" type="presOf" srcId="{A54F90E7-C326-4448-844C-D56EE8C5D9DE}" destId="{E81353F1-EEA1-4AD7-8DE1-2A5EFCE4A31B}" srcOrd="1" destOrd="0" presId="urn:microsoft.com/office/officeart/2009/3/layout/HorizontalOrganizationChart"/>
    <dgm:cxn modelId="{39624FA6-43D3-4554-AFCA-58A001FE06BB}" srcId="{410EB46A-0204-49FE-A955-95468DCCB6BA}" destId="{88099ADD-9ACA-4119-81B2-13D4652E6820}" srcOrd="3" destOrd="0" parTransId="{C8691EB3-DD97-42E8-B889-7212B10F3DDD}" sibTransId="{C0A4956B-CF0E-4FD3-BF73-C7695EECA13B}"/>
    <dgm:cxn modelId="{69A364AC-B902-4A07-8228-127063AE54B8}" srcId="{410EB46A-0204-49FE-A955-95468DCCB6BA}" destId="{41E05B28-E00B-4533-B88B-377E63A18C0A}" srcOrd="0" destOrd="0" parTransId="{141FB04E-5342-4441-B13D-8B87602A4D0C}" sibTransId="{FFC9BE04-626A-4C32-BEE0-8B90241A5D76}"/>
    <dgm:cxn modelId="{B8AD5CBB-ACE5-46F9-90C2-DCC5E764E616}" type="presOf" srcId="{41E05B28-E00B-4533-B88B-377E63A18C0A}" destId="{E48D22ED-BBB3-4AA0-9E49-A8F60AA61A0F}" srcOrd="0" destOrd="0" presId="urn:microsoft.com/office/officeart/2009/3/layout/HorizontalOrganizationChart"/>
    <dgm:cxn modelId="{FAC451C0-41C4-478D-BB2D-BC7B83272DDD}" type="presOf" srcId="{88099ADD-9ACA-4119-81B2-13D4652E6820}" destId="{01125966-7814-469A-946C-7215B10AF212}" srcOrd="0" destOrd="0" presId="urn:microsoft.com/office/officeart/2009/3/layout/HorizontalOrganizationChart"/>
    <dgm:cxn modelId="{4FAFBFC0-1428-426A-9FE3-2AA0D0DAE81D}" type="presOf" srcId="{78D70344-BFE7-426C-B4CB-C365E7A85D5F}" destId="{DC78A124-D5A7-40BC-8C42-089581A4CBED}" srcOrd="0" destOrd="0" presId="urn:microsoft.com/office/officeart/2009/3/layout/HorizontalOrganizationChart"/>
    <dgm:cxn modelId="{71AD6CCB-5324-4A47-934A-F28E7BE868ED}" type="presOf" srcId="{C2E2A344-B196-4119-90F2-05D02664A705}" destId="{516BEC1D-7D2A-46E8-9666-94049E8A57DF}" srcOrd="0" destOrd="0" presId="urn:microsoft.com/office/officeart/2009/3/layout/HorizontalOrganizationChart"/>
    <dgm:cxn modelId="{F82BBBE4-10F8-48B8-AF64-44A3F3A9172E}" srcId="{410EB46A-0204-49FE-A955-95468DCCB6BA}" destId="{78D70344-BFE7-426C-B4CB-C365E7A85D5F}" srcOrd="2" destOrd="0" parTransId="{9FBC60D1-D08B-45B4-ADD4-47A24DF5B5D7}" sibTransId="{B2AAB7C1-8B28-4847-8C0E-F63C3FAAC1CF}"/>
    <dgm:cxn modelId="{81F390FA-87DC-47A1-8A2C-38A4360BCE89}" type="presOf" srcId="{C8691EB3-DD97-42E8-B889-7212B10F3DDD}" destId="{F3FA664B-6F57-4ABB-A4D8-C2DF1FC3B93C}" srcOrd="0" destOrd="0" presId="urn:microsoft.com/office/officeart/2009/3/layout/HorizontalOrganizationChart"/>
    <dgm:cxn modelId="{FFE7B4FB-990E-444D-994D-B90D286B4015}" srcId="{410EB46A-0204-49FE-A955-95468DCCB6BA}" destId="{A54F90E7-C326-4448-844C-D56EE8C5D9DE}" srcOrd="1" destOrd="0" parTransId="{C2A11B1C-E3C9-4FA5-AA75-3520EB6423D0}" sibTransId="{35BE3196-ADC6-4033-88E0-7BFF1FBB4288}"/>
    <dgm:cxn modelId="{5071F2FB-0264-4B87-A977-63AAF179E115}" type="presOf" srcId="{88099ADD-9ACA-4119-81B2-13D4652E6820}" destId="{C7DCC911-FFD9-4BFA-B6EB-5C445BE9FCE7}" srcOrd="1" destOrd="0" presId="urn:microsoft.com/office/officeart/2009/3/layout/HorizontalOrganizationChart"/>
    <dgm:cxn modelId="{83729E90-C425-4985-B4C7-E2EB1BC43F5C}" type="presParOf" srcId="{516BEC1D-7D2A-46E8-9666-94049E8A57DF}" destId="{08053DE9-CE44-4B7E-89CD-D60651CF0958}" srcOrd="0" destOrd="0" presId="urn:microsoft.com/office/officeart/2009/3/layout/HorizontalOrganizationChart"/>
    <dgm:cxn modelId="{DEA5B8F0-FACD-4ADC-960B-4B309F2F2724}" type="presParOf" srcId="{08053DE9-CE44-4B7E-89CD-D60651CF0958}" destId="{0B2EFC26-9DD7-435B-AA63-45680DA7ACA1}" srcOrd="0" destOrd="0" presId="urn:microsoft.com/office/officeart/2009/3/layout/HorizontalOrganizationChart"/>
    <dgm:cxn modelId="{C7671DB6-9708-4D59-9760-958EE47580E0}" type="presParOf" srcId="{0B2EFC26-9DD7-435B-AA63-45680DA7ACA1}" destId="{0F4B69BA-5E05-4C8F-BE5F-E9C282844881}" srcOrd="0" destOrd="0" presId="urn:microsoft.com/office/officeart/2009/3/layout/HorizontalOrganizationChart"/>
    <dgm:cxn modelId="{539AB10D-73E0-445B-AFC6-169845C92081}" type="presParOf" srcId="{0B2EFC26-9DD7-435B-AA63-45680DA7ACA1}" destId="{5AC39D9F-1F29-48BC-9793-2BA5A40D306E}" srcOrd="1" destOrd="0" presId="urn:microsoft.com/office/officeart/2009/3/layout/HorizontalOrganizationChart"/>
    <dgm:cxn modelId="{1DEF5540-BE43-4267-85CE-534C185F59AB}" type="presParOf" srcId="{08053DE9-CE44-4B7E-89CD-D60651CF0958}" destId="{07BFA6FA-E791-48DB-B71A-C3A3B2E95C9E}" srcOrd="1" destOrd="0" presId="urn:microsoft.com/office/officeart/2009/3/layout/HorizontalOrganizationChart"/>
    <dgm:cxn modelId="{D5C77FB8-8054-434E-B73C-AD4D1EABE87C}" type="presParOf" srcId="{07BFA6FA-E791-48DB-B71A-C3A3B2E95C9E}" destId="{A1CF1186-C47C-4C6A-9151-03867A3C7D7B}" srcOrd="0" destOrd="0" presId="urn:microsoft.com/office/officeart/2009/3/layout/HorizontalOrganizationChart"/>
    <dgm:cxn modelId="{F6D7716C-274B-41FA-A432-3CC2EB4F9C23}" type="presParOf" srcId="{07BFA6FA-E791-48DB-B71A-C3A3B2E95C9E}" destId="{8A9216FE-783F-4C2B-A7A6-F2398B15E984}" srcOrd="1" destOrd="0" presId="urn:microsoft.com/office/officeart/2009/3/layout/HorizontalOrganizationChart"/>
    <dgm:cxn modelId="{1ABB63DB-BF31-4540-9447-5E608FF87EE3}" type="presParOf" srcId="{8A9216FE-783F-4C2B-A7A6-F2398B15E984}" destId="{8875109F-E94B-4544-B552-379A17D6C1F7}" srcOrd="0" destOrd="0" presId="urn:microsoft.com/office/officeart/2009/3/layout/HorizontalOrganizationChart"/>
    <dgm:cxn modelId="{E7E5E018-6110-4B7E-B2FA-BC3E1BCFD274}" type="presParOf" srcId="{8875109F-E94B-4544-B552-379A17D6C1F7}" destId="{E48D22ED-BBB3-4AA0-9E49-A8F60AA61A0F}" srcOrd="0" destOrd="0" presId="urn:microsoft.com/office/officeart/2009/3/layout/HorizontalOrganizationChart"/>
    <dgm:cxn modelId="{2FA35428-9F23-40FA-8906-748EB9AE99AA}" type="presParOf" srcId="{8875109F-E94B-4544-B552-379A17D6C1F7}" destId="{06CB711C-AFAF-48EB-B2C5-C24E9A937F5E}" srcOrd="1" destOrd="0" presId="urn:microsoft.com/office/officeart/2009/3/layout/HorizontalOrganizationChart"/>
    <dgm:cxn modelId="{CDE53487-3E0F-41D6-AF8D-3F184F8ED7EF}" type="presParOf" srcId="{8A9216FE-783F-4C2B-A7A6-F2398B15E984}" destId="{3B2AEB95-286E-4F86-A7CB-3F05C8AEC81C}" srcOrd="1" destOrd="0" presId="urn:microsoft.com/office/officeart/2009/3/layout/HorizontalOrganizationChart"/>
    <dgm:cxn modelId="{4244EB4C-02DD-436C-89CB-ECA6C39E843D}" type="presParOf" srcId="{8A9216FE-783F-4C2B-A7A6-F2398B15E984}" destId="{835A3A60-0788-45C9-B517-458C0E9E127B}" srcOrd="2" destOrd="0" presId="urn:microsoft.com/office/officeart/2009/3/layout/HorizontalOrganizationChart"/>
    <dgm:cxn modelId="{6CF2A79E-A3D3-44FC-8584-21E6EB612228}" type="presParOf" srcId="{07BFA6FA-E791-48DB-B71A-C3A3B2E95C9E}" destId="{DCD228C9-1EEE-4B71-84DF-040E63D14D33}" srcOrd="2" destOrd="0" presId="urn:microsoft.com/office/officeart/2009/3/layout/HorizontalOrganizationChart"/>
    <dgm:cxn modelId="{7E06E4A4-70E6-493F-8CFC-DEDBBD0BFCF4}" type="presParOf" srcId="{07BFA6FA-E791-48DB-B71A-C3A3B2E95C9E}" destId="{817DC860-E75E-48D5-AB0D-6DE4C6F2520D}" srcOrd="3" destOrd="0" presId="urn:microsoft.com/office/officeart/2009/3/layout/HorizontalOrganizationChart"/>
    <dgm:cxn modelId="{85197B93-D544-4B17-8DA1-118AB6880104}" type="presParOf" srcId="{817DC860-E75E-48D5-AB0D-6DE4C6F2520D}" destId="{A7F0EBB4-C5B6-4D65-B84E-F9ECBA1E2733}" srcOrd="0" destOrd="0" presId="urn:microsoft.com/office/officeart/2009/3/layout/HorizontalOrganizationChart"/>
    <dgm:cxn modelId="{64A7C860-9E9B-4FCF-B026-B8D21E4DEE60}" type="presParOf" srcId="{A7F0EBB4-C5B6-4D65-B84E-F9ECBA1E2733}" destId="{7FA90DDC-8067-4E7E-A608-6F02DECA5133}" srcOrd="0" destOrd="0" presId="urn:microsoft.com/office/officeart/2009/3/layout/HorizontalOrganizationChart"/>
    <dgm:cxn modelId="{09AAB2DF-9B2D-4EF0-BE6E-E3135EAE2925}" type="presParOf" srcId="{A7F0EBB4-C5B6-4D65-B84E-F9ECBA1E2733}" destId="{E81353F1-EEA1-4AD7-8DE1-2A5EFCE4A31B}" srcOrd="1" destOrd="0" presId="urn:microsoft.com/office/officeart/2009/3/layout/HorizontalOrganizationChart"/>
    <dgm:cxn modelId="{04F3AA6B-C6E6-4AD0-B419-8BC233318B7E}" type="presParOf" srcId="{817DC860-E75E-48D5-AB0D-6DE4C6F2520D}" destId="{861DD2EC-E698-44C2-A960-D01DED658353}" srcOrd="1" destOrd="0" presId="urn:microsoft.com/office/officeart/2009/3/layout/HorizontalOrganizationChart"/>
    <dgm:cxn modelId="{29A8EAF1-B1DC-4AD9-9C7B-619E5BE38AB9}" type="presParOf" srcId="{817DC860-E75E-48D5-AB0D-6DE4C6F2520D}" destId="{2D2F262D-89C5-4850-848B-1D6998DF1633}" srcOrd="2" destOrd="0" presId="urn:microsoft.com/office/officeart/2009/3/layout/HorizontalOrganizationChart"/>
    <dgm:cxn modelId="{DB1A7FEE-586C-4D68-B1B6-CC9769CED862}" type="presParOf" srcId="{07BFA6FA-E791-48DB-B71A-C3A3B2E95C9E}" destId="{805B7C84-C546-468C-B27A-4B52C4EA4F11}" srcOrd="4" destOrd="0" presId="urn:microsoft.com/office/officeart/2009/3/layout/HorizontalOrganizationChart"/>
    <dgm:cxn modelId="{87B3D05D-BB90-4E65-B292-B6BCA90BA2A4}" type="presParOf" srcId="{07BFA6FA-E791-48DB-B71A-C3A3B2E95C9E}" destId="{2AE6B2A3-CB23-43FD-8ECC-6F8A5DDFA05C}" srcOrd="5" destOrd="0" presId="urn:microsoft.com/office/officeart/2009/3/layout/HorizontalOrganizationChart"/>
    <dgm:cxn modelId="{BBC9A996-7A76-4954-95EB-03BC77C2BA98}" type="presParOf" srcId="{2AE6B2A3-CB23-43FD-8ECC-6F8A5DDFA05C}" destId="{72A4FDFD-B9C8-424B-8D8C-AA235C410058}" srcOrd="0" destOrd="0" presId="urn:microsoft.com/office/officeart/2009/3/layout/HorizontalOrganizationChart"/>
    <dgm:cxn modelId="{649DFFE1-791D-4BFD-8EDE-BA34DFDAE23E}" type="presParOf" srcId="{72A4FDFD-B9C8-424B-8D8C-AA235C410058}" destId="{DC78A124-D5A7-40BC-8C42-089581A4CBED}" srcOrd="0" destOrd="0" presId="urn:microsoft.com/office/officeart/2009/3/layout/HorizontalOrganizationChart"/>
    <dgm:cxn modelId="{2B568860-AAEF-4061-90A2-BEB014BF3345}" type="presParOf" srcId="{72A4FDFD-B9C8-424B-8D8C-AA235C410058}" destId="{1F976CD5-56D9-4E2C-8447-9E43502885EC}" srcOrd="1" destOrd="0" presId="urn:microsoft.com/office/officeart/2009/3/layout/HorizontalOrganizationChart"/>
    <dgm:cxn modelId="{3F0872A7-92AA-4094-9C3F-5C85A5218019}" type="presParOf" srcId="{2AE6B2A3-CB23-43FD-8ECC-6F8A5DDFA05C}" destId="{F00C7A88-1A92-4164-95BA-FCBB784D0987}" srcOrd="1" destOrd="0" presId="urn:microsoft.com/office/officeart/2009/3/layout/HorizontalOrganizationChart"/>
    <dgm:cxn modelId="{75BA173F-C331-464B-B086-359C9DF23882}" type="presParOf" srcId="{2AE6B2A3-CB23-43FD-8ECC-6F8A5DDFA05C}" destId="{A9B6B97C-18BE-41D6-808F-E4B4C3BFE70F}" srcOrd="2" destOrd="0" presId="urn:microsoft.com/office/officeart/2009/3/layout/HorizontalOrganizationChart"/>
    <dgm:cxn modelId="{1145F68C-6DCF-4C76-8404-D8BAE98035BD}" type="presParOf" srcId="{07BFA6FA-E791-48DB-B71A-C3A3B2E95C9E}" destId="{F3FA664B-6F57-4ABB-A4D8-C2DF1FC3B93C}" srcOrd="6" destOrd="0" presId="urn:microsoft.com/office/officeart/2009/3/layout/HorizontalOrganizationChart"/>
    <dgm:cxn modelId="{D895D407-1705-414E-8AC4-96F7FA02ABD3}" type="presParOf" srcId="{07BFA6FA-E791-48DB-B71A-C3A3B2E95C9E}" destId="{05CB6219-C284-4A75-A13E-BC6D909860F9}" srcOrd="7" destOrd="0" presId="urn:microsoft.com/office/officeart/2009/3/layout/HorizontalOrganizationChart"/>
    <dgm:cxn modelId="{29DA7194-ABDF-4240-85CE-B3CEF5E40EC0}" type="presParOf" srcId="{05CB6219-C284-4A75-A13E-BC6D909860F9}" destId="{BEE85503-56E1-410E-9530-B0F270354415}" srcOrd="0" destOrd="0" presId="urn:microsoft.com/office/officeart/2009/3/layout/HorizontalOrganizationChart"/>
    <dgm:cxn modelId="{340B9964-5968-4DCD-BE7E-BAB9D8A9D261}" type="presParOf" srcId="{BEE85503-56E1-410E-9530-B0F270354415}" destId="{01125966-7814-469A-946C-7215B10AF212}" srcOrd="0" destOrd="0" presId="urn:microsoft.com/office/officeart/2009/3/layout/HorizontalOrganizationChart"/>
    <dgm:cxn modelId="{B29CDF8C-AAF5-4E46-BE06-6288A9608174}" type="presParOf" srcId="{BEE85503-56E1-410E-9530-B0F270354415}" destId="{C7DCC911-FFD9-4BFA-B6EB-5C445BE9FCE7}" srcOrd="1" destOrd="0" presId="urn:microsoft.com/office/officeart/2009/3/layout/HorizontalOrganizationChart"/>
    <dgm:cxn modelId="{7AB03CC5-1088-42F7-AA7A-545E0585C9C2}" type="presParOf" srcId="{05CB6219-C284-4A75-A13E-BC6D909860F9}" destId="{3051547D-1EDA-4F9B-A1EB-4AA3EE21992E}" srcOrd="1" destOrd="0" presId="urn:microsoft.com/office/officeart/2009/3/layout/HorizontalOrganizationChart"/>
    <dgm:cxn modelId="{D3335783-2F29-432B-B476-72AC94EEBCB2}" type="presParOf" srcId="{05CB6219-C284-4A75-A13E-BC6D909860F9}" destId="{CE15B8C4-CC2A-45F5-AFD5-7664C6A26ED8}" srcOrd="2" destOrd="0" presId="urn:microsoft.com/office/officeart/2009/3/layout/HorizontalOrganizationChart"/>
    <dgm:cxn modelId="{9AA953CE-27CE-45C2-B9B3-D003CD368A85}" type="presParOf" srcId="{08053DE9-CE44-4B7E-89CD-D60651CF0958}" destId="{1DBC9B54-D6C4-4263-9C45-63E0678DAB8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54AEA-FCD5-403A-87C5-2BBCC312B0C7}">
      <dsp:nvSpPr>
        <dsp:cNvPr id="0" name=""/>
        <dsp:cNvSpPr/>
      </dsp:nvSpPr>
      <dsp:spPr>
        <a:xfrm rot="16200000">
          <a:off x="-957014" y="957014"/>
          <a:ext cx="4525963" cy="261193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0944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1° Définir les conditions d’emploi et de travail ses salariés </a:t>
          </a:r>
        </a:p>
      </dsp:txBody>
      <dsp:txXfrm rot="5400000">
        <a:off x="1" y="905192"/>
        <a:ext cx="2611933" cy="2715577"/>
      </dsp:txXfrm>
    </dsp:sp>
    <dsp:sp modelId="{B8219EBA-200A-482E-93E1-6367BA6240F6}">
      <dsp:nvSpPr>
        <dsp:cNvPr id="0" name=""/>
        <dsp:cNvSpPr/>
      </dsp:nvSpPr>
      <dsp:spPr>
        <a:xfrm rot="16200000">
          <a:off x="1804521" y="957014"/>
          <a:ext cx="4525963" cy="261193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0944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2° Déterminer les garanties d’ordre public conventionnel</a:t>
          </a:r>
        </a:p>
      </dsp:txBody>
      <dsp:txXfrm rot="5400000">
        <a:off x="2761536" y="905192"/>
        <a:ext cx="2611933" cy="2715577"/>
      </dsp:txXfrm>
    </dsp:sp>
    <dsp:sp modelId="{05790989-798A-4CEC-83E2-6770B91E183D}">
      <dsp:nvSpPr>
        <dsp:cNvPr id="0" name=""/>
        <dsp:cNvSpPr/>
      </dsp:nvSpPr>
      <dsp:spPr>
        <a:xfrm rot="16200000">
          <a:off x="4659647" y="957014"/>
          <a:ext cx="4525963" cy="2611933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0944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3° Réguler la concurrence entre les entreprises relevant de son champ d’application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b="1" kern="1200" dirty="0"/>
        </a:p>
      </dsp:txBody>
      <dsp:txXfrm rot="5400000">
        <a:off x="5616662" y="905192"/>
        <a:ext cx="2611933" cy="271557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A664B-6F57-4ABB-A4D8-C2DF1FC3B93C}">
      <dsp:nvSpPr>
        <dsp:cNvPr id="0" name=""/>
        <dsp:cNvSpPr/>
      </dsp:nvSpPr>
      <dsp:spPr>
        <a:xfrm>
          <a:off x="3891529" y="2262981"/>
          <a:ext cx="446540" cy="1920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270" y="0"/>
              </a:lnTo>
              <a:lnTo>
                <a:pt x="223270" y="1920122"/>
              </a:lnTo>
              <a:lnTo>
                <a:pt x="446540" y="192012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2D586F-1082-46AD-BBD9-CE012657623E}">
      <dsp:nvSpPr>
        <dsp:cNvPr id="0" name=""/>
        <dsp:cNvSpPr/>
      </dsp:nvSpPr>
      <dsp:spPr>
        <a:xfrm>
          <a:off x="3891529" y="2262981"/>
          <a:ext cx="446540" cy="960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270" y="0"/>
              </a:lnTo>
              <a:lnTo>
                <a:pt x="223270" y="960061"/>
              </a:lnTo>
              <a:lnTo>
                <a:pt x="446540" y="9600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F1186-C47C-4C6A-9151-03867A3C7D7B}">
      <dsp:nvSpPr>
        <dsp:cNvPr id="0" name=""/>
        <dsp:cNvSpPr/>
      </dsp:nvSpPr>
      <dsp:spPr>
        <a:xfrm>
          <a:off x="3891529" y="2217261"/>
          <a:ext cx="4465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6540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10958-13D9-4BA6-8FD9-61AE9B275AF5}">
      <dsp:nvSpPr>
        <dsp:cNvPr id="0" name=""/>
        <dsp:cNvSpPr/>
      </dsp:nvSpPr>
      <dsp:spPr>
        <a:xfrm>
          <a:off x="3891529" y="1302920"/>
          <a:ext cx="446540" cy="960061"/>
        </a:xfrm>
        <a:custGeom>
          <a:avLst/>
          <a:gdLst/>
          <a:ahLst/>
          <a:cxnLst/>
          <a:rect l="0" t="0" r="0" b="0"/>
          <a:pathLst>
            <a:path>
              <a:moveTo>
                <a:pt x="0" y="960061"/>
              </a:moveTo>
              <a:lnTo>
                <a:pt x="223270" y="960061"/>
              </a:lnTo>
              <a:lnTo>
                <a:pt x="223270" y="0"/>
              </a:lnTo>
              <a:lnTo>
                <a:pt x="446540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B7C84-C546-468C-B27A-4B52C4EA4F11}">
      <dsp:nvSpPr>
        <dsp:cNvPr id="0" name=""/>
        <dsp:cNvSpPr/>
      </dsp:nvSpPr>
      <dsp:spPr>
        <a:xfrm>
          <a:off x="3891529" y="342858"/>
          <a:ext cx="446540" cy="1920122"/>
        </a:xfrm>
        <a:custGeom>
          <a:avLst/>
          <a:gdLst/>
          <a:ahLst/>
          <a:cxnLst/>
          <a:rect l="0" t="0" r="0" b="0"/>
          <a:pathLst>
            <a:path>
              <a:moveTo>
                <a:pt x="0" y="1920122"/>
              </a:moveTo>
              <a:lnTo>
                <a:pt x="223270" y="1920122"/>
              </a:lnTo>
              <a:lnTo>
                <a:pt x="223270" y="0"/>
              </a:lnTo>
              <a:lnTo>
                <a:pt x="446540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B69BA-5E05-4C8F-BE5F-E9C282844881}">
      <dsp:nvSpPr>
        <dsp:cNvPr id="0" name=""/>
        <dsp:cNvSpPr/>
      </dsp:nvSpPr>
      <dsp:spPr>
        <a:xfrm>
          <a:off x="1658828" y="1922494"/>
          <a:ext cx="2232700" cy="680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Prévoyance </a:t>
          </a:r>
        </a:p>
      </dsp:txBody>
      <dsp:txXfrm>
        <a:off x="1658828" y="1922494"/>
        <a:ext cx="2232700" cy="680973"/>
      </dsp:txXfrm>
    </dsp:sp>
    <dsp:sp modelId="{DC78A124-D5A7-40BC-8C42-089581A4CBED}">
      <dsp:nvSpPr>
        <dsp:cNvPr id="0" name=""/>
        <dsp:cNvSpPr/>
      </dsp:nvSpPr>
      <dsp:spPr>
        <a:xfrm>
          <a:off x="4338070" y="2371"/>
          <a:ext cx="2232700" cy="6809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Pilotage de qualité </a:t>
          </a:r>
        </a:p>
      </dsp:txBody>
      <dsp:txXfrm>
        <a:off x="4338070" y="2371"/>
        <a:ext cx="2232700" cy="680973"/>
      </dsp:txXfrm>
    </dsp:sp>
    <dsp:sp modelId="{E79F3F65-1309-4149-AD4B-30708FB52DE2}">
      <dsp:nvSpPr>
        <dsp:cNvPr id="0" name=""/>
        <dsp:cNvSpPr/>
      </dsp:nvSpPr>
      <dsp:spPr>
        <a:xfrm>
          <a:off x="4338070" y="962433"/>
          <a:ext cx="2232700" cy="6809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Identité forte </a:t>
          </a:r>
        </a:p>
      </dsp:txBody>
      <dsp:txXfrm>
        <a:off x="4338070" y="962433"/>
        <a:ext cx="2232700" cy="680973"/>
      </dsp:txXfrm>
    </dsp:sp>
    <dsp:sp modelId="{E48D22ED-BBB3-4AA0-9E49-A8F60AA61A0F}">
      <dsp:nvSpPr>
        <dsp:cNvPr id="0" name=""/>
        <dsp:cNvSpPr/>
      </dsp:nvSpPr>
      <dsp:spPr>
        <a:xfrm>
          <a:off x="4338070" y="1922494"/>
          <a:ext cx="2232700" cy="6809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Adaptation</a:t>
          </a:r>
          <a:r>
            <a:rPr lang="fr-FR" sz="2300" kern="1200" baseline="0" dirty="0"/>
            <a:t> aux besoins</a:t>
          </a:r>
        </a:p>
      </dsp:txBody>
      <dsp:txXfrm>
        <a:off x="4338070" y="1922494"/>
        <a:ext cx="2232700" cy="680973"/>
      </dsp:txXfrm>
    </dsp:sp>
    <dsp:sp modelId="{944B8CCF-7965-46BD-8C00-2D8A22E07298}">
      <dsp:nvSpPr>
        <dsp:cNvPr id="0" name=""/>
        <dsp:cNvSpPr/>
      </dsp:nvSpPr>
      <dsp:spPr>
        <a:xfrm>
          <a:off x="4338070" y="2882556"/>
          <a:ext cx="2232700" cy="6809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baseline="0" dirty="0"/>
            <a:t>Régime à pérenniser </a:t>
          </a:r>
        </a:p>
      </dsp:txBody>
      <dsp:txXfrm>
        <a:off x="4338070" y="2882556"/>
        <a:ext cx="2232700" cy="680973"/>
      </dsp:txXfrm>
    </dsp:sp>
    <dsp:sp modelId="{01125966-7814-469A-946C-7215B10AF212}">
      <dsp:nvSpPr>
        <dsp:cNvPr id="0" name=""/>
        <dsp:cNvSpPr/>
      </dsp:nvSpPr>
      <dsp:spPr>
        <a:xfrm>
          <a:off x="4338070" y="3842617"/>
          <a:ext cx="2232700" cy="6809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Gestion à améliorer</a:t>
          </a:r>
        </a:p>
      </dsp:txBody>
      <dsp:txXfrm>
        <a:off x="4338070" y="3842617"/>
        <a:ext cx="2232700" cy="6809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3EF9A-6D47-4EF1-B9E6-A42F5F573C8F}">
      <dsp:nvSpPr>
        <dsp:cNvPr id="0" name=""/>
        <dsp:cNvSpPr/>
      </dsp:nvSpPr>
      <dsp:spPr>
        <a:xfrm>
          <a:off x="628772" y="2096"/>
          <a:ext cx="1621407" cy="9728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1° Les salaires minima hiérarchiques </a:t>
          </a:r>
        </a:p>
      </dsp:txBody>
      <dsp:txXfrm>
        <a:off x="628772" y="2096"/>
        <a:ext cx="1621407" cy="972844"/>
      </dsp:txXfrm>
    </dsp:sp>
    <dsp:sp modelId="{C1617C47-8FA8-4837-A5AE-147749562534}">
      <dsp:nvSpPr>
        <dsp:cNvPr id="0" name=""/>
        <dsp:cNvSpPr/>
      </dsp:nvSpPr>
      <dsp:spPr>
        <a:xfrm>
          <a:off x="2412321" y="2096"/>
          <a:ext cx="1621407" cy="9728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2° Les classifications ;</a:t>
          </a:r>
        </a:p>
      </dsp:txBody>
      <dsp:txXfrm>
        <a:off x="2412321" y="2096"/>
        <a:ext cx="1621407" cy="972844"/>
      </dsp:txXfrm>
    </dsp:sp>
    <dsp:sp modelId="{84632965-6DC2-401E-A117-09E561F0A1B2}">
      <dsp:nvSpPr>
        <dsp:cNvPr id="0" name=""/>
        <dsp:cNvSpPr/>
      </dsp:nvSpPr>
      <dsp:spPr>
        <a:xfrm>
          <a:off x="4195869" y="2096"/>
          <a:ext cx="1621407" cy="9728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3</a:t>
          </a:r>
          <a:r>
            <a:rPr lang="fr-FR" sz="1300" kern="1200" dirty="0"/>
            <a:t>° La mutualisation des fonds de financement du paritarisme</a:t>
          </a:r>
        </a:p>
      </dsp:txBody>
      <dsp:txXfrm>
        <a:off x="4195869" y="2096"/>
        <a:ext cx="1621407" cy="972844"/>
      </dsp:txXfrm>
    </dsp:sp>
    <dsp:sp modelId="{A46D5578-7DC3-4BCF-A839-A71D633D5261}">
      <dsp:nvSpPr>
        <dsp:cNvPr id="0" name=""/>
        <dsp:cNvSpPr/>
      </dsp:nvSpPr>
      <dsp:spPr>
        <a:xfrm>
          <a:off x="5979418" y="2096"/>
          <a:ext cx="1621407" cy="9728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4° La mutualisation des fonds de la formation professionnelle </a:t>
          </a:r>
        </a:p>
      </dsp:txBody>
      <dsp:txXfrm>
        <a:off x="5979418" y="2096"/>
        <a:ext cx="1621407" cy="972844"/>
      </dsp:txXfrm>
    </dsp:sp>
    <dsp:sp modelId="{ADB6CB06-6853-4D51-9023-D6975BB2665B}">
      <dsp:nvSpPr>
        <dsp:cNvPr id="0" name=""/>
        <dsp:cNvSpPr/>
      </dsp:nvSpPr>
      <dsp:spPr>
        <a:xfrm>
          <a:off x="628772" y="1137082"/>
          <a:ext cx="1621407" cy="9728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5° Les garanties collectives PSC</a:t>
          </a:r>
        </a:p>
      </dsp:txBody>
      <dsp:txXfrm>
        <a:off x="628772" y="1137082"/>
        <a:ext cx="1621407" cy="972844"/>
      </dsp:txXfrm>
    </dsp:sp>
    <dsp:sp modelId="{9AEFC497-C48A-491F-9488-CEF3F11D51A5}">
      <dsp:nvSpPr>
        <dsp:cNvPr id="0" name=""/>
        <dsp:cNvSpPr/>
      </dsp:nvSpPr>
      <dsp:spPr>
        <a:xfrm>
          <a:off x="2412321" y="1137082"/>
          <a:ext cx="1621407" cy="9728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6° Durée du travail (temps partiel, travail de nuit, heures complémentaires etc.)</a:t>
          </a:r>
        </a:p>
      </dsp:txBody>
      <dsp:txXfrm>
        <a:off x="2412321" y="1137082"/>
        <a:ext cx="1621407" cy="972844"/>
      </dsp:txXfrm>
    </dsp:sp>
    <dsp:sp modelId="{E77EDC23-1BAA-42E3-911A-94F82CA167A7}">
      <dsp:nvSpPr>
        <dsp:cNvPr id="0" name=""/>
        <dsp:cNvSpPr/>
      </dsp:nvSpPr>
      <dsp:spPr>
        <a:xfrm>
          <a:off x="4195869" y="1137082"/>
          <a:ext cx="1621407" cy="9728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7° CDD (renouvellement etc.) et Intérim</a:t>
          </a:r>
        </a:p>
      </dsp:txBody>
      <dsp:txXfrm>
        <a:off x="4195869" y="1137082"/>
        <a:ext cx="1621407" cy="972844"/>
      </dsp:txXfrm>
    </dsp:sp>
    <dsp:sp modelId="{1A9E255C-631E-409A-9488-3C0810133185}">
      <dsp:nvSpPr>
        <dsp:cNvPr id="0" name=""/>
        <dsp:cNvSpPr/>
      </dsp:nvSpPr>
      <dsp:spPr>
        <a:xfrm>
          <a:off x="5979418" y="1137082"/>
          <a:ext cx="1621407" cy="9728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8° CDI d’opération</a:t>
          </a:r>
        </a:p>
      </dsp:txBody>
      <dsp:txXfrm>
        <a:off x="5979418" y="1137082"/>
        <a:ext cx="1621407" cy="972844"/>
      </dsp:txXfrm>
    </dsp:sp>
    <dsp:sp modelId="{437E73FB-C761-452A-A2D5-67C793E445D6}">
      <dsp:nvSpPr>
        <dsp:cNvPr id="0" name=""/>
        <dsp:cNvSpPr/>
      </dsp:nvSpPr>
      <dsp:spPr>
        <a:xfrm>
          <a:off x="628772" y="2272067"/>
          <a:ext cx="1621407" cy="9728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9° L'égalité professionnelle entre les femmes et les hommes</a:t>
          </a:r>
        </a:p>
      </dsp:txBody>
      <dsp:txXfrm>
        <a:off x="628772" y="2272067"/>
        <a:ext cx="1621407" cy="972844"/>
      </dsp:txXfrm>
    </dsp:sp>
    <dsp:sp modelId="{9008192B-4D30-4033-9EB2-196B2CFD669C}">
      <dsp:nvSpPr>
        <dsp:cNvPr id="0" name=""/>
        <dsp:cNvSpPr/>
      </dsp:nvSpPr>
      <dsp:spPr>
        <a:xfrm>
          <a:off x="2412321" y="2272067"/>
          <a:ext cx="1621407" cy="9728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10° Les conditions et les durées de renouvellement de la période d'essai </a:t>
          </a:r>
          <a:endParaRPr lang="fr-FR" sz="1300" kern="1200" dirty="0"/>
        </a:p>
      </dsp:txBody>
      <dsp:txXfrm>
        <a:off x="2412321" y="2272067"/>
        <a:ext cx="1621407" cy="972844"/>
      </dsp:txXfrm>
    </dsp:sp>
    <dsp:sp modelId="{34D76757-96E8-41E4-A182-96EA6D7AF704}">
      <dsp:nvSpPr>
        <dsp:cNvPr id="0" name=""/>
        <dsp:cNvSpPr/>
      </dsp:nvSpPr>
      <dsp:spPr>
        <a:xfrm>
          <a:off x="4195869" y="2272067"/>
          <a:ext cx="1621407" cy="9728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11° transfert de contrat - L. 1224-1 conventionnel</a:t>
          </a:r>
        </a:p>
      </dsp:txBody>
      <dsp:txXfrm>
        <a:off x="4195869" y="2272067"/>
        <a:ext cx="1621407" cy="972844"/>
      </dsp:txXfrm>
    </dsp:sp>
    <dsp:sp modelId="{67B608F8-3AEF-4FBE-B8C4-A142115CC106}">
      <dsp:nvSpPr>
        <dsp:cNvPr id="0" name=""/>
        <dsp:cNvSpPr/>
      </dsp:nvSpPr>
      <dsp:spPr>
        <a:xfrm>
          <a:off x="5979418" y="2272067"/>
          <a:ext cx="1621407" cy="9728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12° Mise à disposition intérimaire</a:t>
          </a:r>
        </a:p>
      </dsp:txBody>
      <dsp:txXfrm>
        <a:off x="5979418" y="2272067"/>
        <a:ext cx="1621407" cy="972844"/>
      </dsp:txXfrm>
    </dsp:sp>
    <dsp:sp modelId="{3E66E3C0-C355-49A3-9E43-B0C55CBD4E99}">
      <dsp:nvSpPr>
        <dsp:cNvPr id="0" name=""/>
        <dsp:cNvSpPr/>
      </dsp:nvSpPr>
      <dsp:spPr>
        <a:xfrm>
          <a:off x="3304095" y="3407053"/>
          <a:ext cx="1621407" cy="9728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13° rémunération salarié porté </a:t>
          </a:r>
        </a:p>
      </dsp:txBody>
      <dsp:txXfrm>
        <a:off x="3304095" y="3407053"/>
        <a:ext cx="1621407" cy="97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18D0A-3D2C-4EE0-A49E-77B24E606883}">
      <dsp:nvSpPr>
        <dsp:cNvPr id="0" name=""/>
        <dsp:cNvSpPr/>
      </dsp:nvSpPr>
      <dsp:spPr>
        <a:xfrm>
          <a:off x="25256" y="0"/>
          <a:ext cx="2251662" cy="48273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Le droit </a:t>
          </a:r>
        </a:p>
      </dsp:txBody>
      <dsp:txXfrm>
        <a:off x="266621" y="0"/>
        <a:ext cx="1768932" cy="482730"/>
      </dsp:txXfrm>
    </dsp:sp>
    <dsp:sp modelId="{9B0B6C1A-EB1D-4262-BBD5-3042D6F55A82}">
      <dsp:nvSpPr>
        <dsp:cNvPr id="0" name=""/>
        <dsp:cNvSpPr/>
      </dsp:nvSpPr>
      <dsp:spPr>
        <a:xfrm>
          <a:off x="2028344" y="0"/>
          <a:ext cx="2251662" cy="48273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L’accès au droit</a:t>
          </a:r>
        </a:p>
      </dsp:txBody>
      <dsp:txXfrm>
        <a:off x="2269709" y="0"/>
        <a:ext cx="1768932" cy="482730"/>
      </dsp:txXfrm>
    </dsp:sp>
    <dsp:sp modelId="{347B9C2A-2E50-4459-B4AE-0564C8A536CB}">
      <dsp:nvSpPr>
        <dsp:cNvPr id="0" name=""/>
        <dsp:cNvSpPr/>
      </dsp:nvSpPr>
      <dsp:spPr>
        <a:xfrm>
          <a:off x="4054840" y="0"/>
          <a:ext cx="2251662" cy="48273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L’effectivité du droit</a:t>
          </a:r>
        </a:p>
      </dsp:txBody>
      <dsp:txXfrm>
        <a:off x="4296205" y="0"/>
        <a:ext cx="1768932" cy="4827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BA26E-AF46-4FAF-857F-2566D5357B29}">
      <dsp:nvSpPr>
        <dsp:cNvPr id="0" name=""/>
        <dsp:cNvSpPr/>
      </dsp:nvSpPr>
      <dsp:spPr>
        <a:xfrm>
          <a:off x="944" y="958"/>
          <a:ext cx="8227711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 dirty="0"/>
            <a:t>Classifications et salaires minima sur des bases communes</a:t>
          </a:r>
        </a:p>
      </dsp:txBody>
      <dsp:txXfrm>
        <a:off x="42305" y="42319"/>
        <a:ext cx="8144989" cy="1329431"/>
      </dsp:txXfrm>
    </dsp:sp>
    <dsp:sp modelId="{739F6A01-E359-493E-902C-7FD1E3CA2C9E}">
      <dsp:nvSpPr>
        <dsp:cNvPr id="0" name=""/>
        <dsp:cNvSpPr/>
      </dsp:nvSpPr>
      <dsp:spPr>
        <a:xfrm>
          <a:off x="944" y="1556904"/>
          <a:ext cx="537459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Solutions Temps de travail adaptées aux situations (dont temps partiel, travail de nuit, organisation du temps)</a:t>
          </a:r>
        </a:p>
      </dsp:txBody>
      <dsp:txXfrm>
        <a:off x="42305" y="1598265"/>
        <a:ext cx="5291873" cy="1329431"/>
      </dsp:txXfrm>
    </dsp:sp>
    <dsp:sp modelId="{040CA806-01D1-42D6-8D22-8481EA502839}">
      <dsp:nvSpPr>
        <dsp:cNvPr id="0" name=""/>
        <dsp:cNvSpPr/>
      </dsp:nvSpPr>
      <dsp:spPr>
        <a:xfrm>
          <a:off x="944" y="3112851"/>
          <a:ext cx="263202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Système de Protection sociale puissant</a:t>
          </a:r>
        </a:p>
      </dsp:txBody>
      <dsp:txXfrm>
        <a:off x="42305" y="3154212"/>
        <a:ext cx="2549303" cy="1329431"/>
      </dsp:txXfrm>
    </dsp:sp>
    <dsp:sp modelId="{15EBFEDF-FA1A-4087-8AA7-F8E584DADD9A}">
      <dsp:nvSpPr>
        <dsp:cNvPr id="0" name=""/>
        <dsp:cNvSpPr/>
      </dsp:nvSpPr>
      <dsp:spPr>
        <a:xfrm>
          <a:off x="2743514" y="3112851"/>
          <a:ext cx="263202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Politique de sur les conditions de travail aux bases solides</a:t>
          </a:r>
        </a:p>
      </dsp:txBody>
      <dsp:txXfrm>
        <a:off x="2784875" y="3154212"/>
        <a:ext cx="2549303" cy="1329431"/>
      </dsp:txXfrm>
    </dsp:sp>
    <dsp:sp modelId="{60790C48-3391-4921-BBA2-56F1069B65D5}">
      <dsp:nvSpPr>
        <dsp:cNvPr id="0" name=""/>
        <dsp:cNvSpPr/>
      </dsp:nvSpPr>
      <dsp:spPr>
        <a:xfrm>
          <a:off x="5596630" y="1556904"/>
          <a:ext cx="263202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Solutions contractuelles adaptées aux besoins</a:t>
          </a:r>
        </a:p>
      </dsp:txBody>
      <dsp:txXfrm>
        <a:off x="5637991" y="1598265"/>
        <a:ext cx="2549303" cy="1329431"/>
      </dsp:txXfrm>
    </dsp:sp>
    <dsp:sp modelId="{15EB9356-B823-4C62-AE9A-A482EB7536F0}">
      <dsp:nvSpPr>
        <dsp:cNvPr id="0" name=""/>
        <dsp:cNvSpPr/>
      </dsp:nvSpPr>
      <dsp:spPr>
        <a:xfrm>
          <a:off x="5596630" y="3112851"/>
          <a:ext cx="263202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Politique emploi et compétences de qualité</a:t>
          </a:r>
        </a:p>
      </dsp:txBody>
      <dsp:txXfrm>
        <a:off x="5637991" y="3154212"/>
        <a:ext cx="2549303" cy="13294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3B9B2-5D2F-4EFA-B8BA-F376655E60E8}">
      <dsp:nvSpPr>
        <dsp:cNvPr id="0" name=""/>
        <dsp:cNvSpPr/>
      </dsp:nvSpPr>
      <dsp:spPr>
        <a:xfrm>
          <a:off x="512006" y="16933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Développer les actions « fonds social »</a:t>
          </a:r>
        </a:p>
      </dsp:txBody>
      <dsp:txXfrm>
        <a:off x="512006" y="16933"/>
        <a:ext cx="2262336" cy="1357401"/>
      </dsp:txXfrm>
    </dsp:sp>
    <dsp:sp modelId="{2FE00DCC-7F2C-49C5-8D49-ADEF659F115B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Paritarisme et dialogue social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Négociation 2022 sur les moyens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Faire vivre les CPR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Faire vivre la CPPNI (commission permanente)</a:t>
          </a:r>
        </a:p>
      </dsp:txBody>
      <dsp:txXfrm>
        <a:off x="2983631" y="645"/>
        <a:ext cx="2262336" cy="1357401"/>
      </dsp:txXfrm>
    </dsp:sp>
    <dsp:sp modelId="{023F41DD-4E4F-4A01-B036-01FF1FCD774C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Rémunérations complémentaires et différées en 2022 (intéressement et épargne)</a:t>
          </a:r>
        </a:p>
      </dsp:txBody>
      <dsp:txXfrm>
        <a:off x="5472201" y="645"/>
        <a:ext cx="2262336" cy="1357401"/>
      </dsp:txXfrm>
    </dsp:sp>
    <dsp:sp modelId="{556C0CD6-F324-4A8B-A303-4A697C22100E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Organisation et déploiement d’une politique sur les risques professionnels </a:t>
          </a:r>
        </a:p>
      </dsp:txBody>
      <dsp:txXfrm>
        <a:off x="495061" y="1584280"/>
        <a:ext cx="2262336" cy="1357401"/>
      </dsp:txXfrm>
    </dsp:sp>
    <dsp:sp modelId="{6E401EF8-14A9-4532-9175-9D825982F0FA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Mise en œuvre d’un accord emploi et compétences ambitieux</a:t>
          </a:r>
        </a:p>
      </dsp:txBody>
      <dsp:txXfrm>
        <a:off x="2983631" y="1584280"/>
        <a:ext cx="2262336" cy="1357401"/>
      </dsp:txXfrm>
    </dsp:sp>
    <dsp:sp modelId="{5BD32BBA-1ABD-4E70-9DC8-05C19450B8F3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Mettre en œuvre une politique handicap</a:t>
          </a:r>
        </a:p>
      </dsp:txBody>
      <dsp:txXfrm>
        <a:off x="5472201" y="1584280"/>
        <a:ext cx="2262336" cy="1357401"/>
      </dsp:txXfrm>
    </dsp:sp>
    <dsp:sp modelId="{0C5DE4BE-A4E9-49D3-B279-04FF0B8939DB}">
      <dsp:nvSpPr>
        <dsp:cNvPr id="0" name=""/>
        <dsp:cNvSpPr/>
      </dsp:nvSpPr>
      <dsp:spPr>
        <a:xfrm>
          <a:off x="1739346" y="3167916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Lutter contre les discriminations – égalité femmes/hommes harcèlements</a:t>
          </a:r>
        </a:p>
      </dsp:txBody>
      <dsp:txXfrm>
        <a:off x="1739346" y="3167916"/>
        <a:ext cx="2262336" cy="1357401"/>
      </dsp:txXfrm>
    </dsp:sp>
    <dsp:sp modelId="{914E8CB0-2599-4EED-9EFF-AAE41F1DAA5A}">
      <dsp:nvSpPr>
        <dsp:cNvPr id="0" name=""/>
        <dsp:cNvSpPr/>
      </dsp:nvSpPr>
      <dsp:spPr>
        <a:xfrm>
          <a:off x="4227916" y="3167916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Conciliation vie professionnelle et vie personnelle des salariés proches aidants</a:t>
          </a:r>
        </a:p>
      </dsp:txBody>
      <dsp:txXfrm>
        <a:off x="4227916" y="3167916"/>
        <a:ext cx="2262336" cy="13574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610FB-573D-4066-B3E9-0CEEC683632B}">
      <dsp:nvSpPr>
        <dsp:cNvPr id="0" name=""/>
        <dsp:cNvSpPr/>
      </dsp:nvSpPr>
      <dsp:spPr>
        <a:xfrm>
          <a:off x="770" y="1412484"/>
          <a:ext cx="1582319" cy="791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Pénibilité et risques professionnels </a:t>
          </a:r>
        </a:p>
      </dsp:txBody>
      <dsp:txXfrm>
        <a:off x="23942" y="1435656"/>
        <a:ext cx="1535975" cy="744815"/>
      </dsp:txXfrm>
    </dsp:sp>
    <dsp:sp modelId="{A14C3A34-9F7F-47AE-845C-809F6F44068D}">
      <dsp:nvSpPr>
        <dsp:cNvPr id="0" name=""/>
        <dsp:cNvSpPr/>
      </dsp:nvSpPr>
      <dsp:spPr>
        <a:xfrm rot="19457599">
          <a:off x="1509826" y="1564873"/>
          <a:ext cx="779452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779452" y="1573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880066" y="1561120"/>
        <a:ext cx="38972" cy="38972"/>
      </dsp:txXfrm>
    </dsp:sp>
    <dsp:sp modelId="{B9594155-B07D-4951-AD61-53959ABF3FAE}">
      <dsp:nvSpPr>
        <dsp:cNvPr id="0" name=""/>
        <dsp:cNvSpPr/>
      </dsp:nvSpPr>
      <dsp:spPr>
        <a:xfrm>
          <a:off x="2216017" y="957568"/>
          <a:ext cx="1582319" cy="7911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Référentiel pénibilité </a:t>
          </a:r>
        </a:p>
      </dsp:txBody>
      <dsp:txXfrm>
        <a:off x="2239189" y="980740"/>
        <a:ext cx="1535975" cy="744815"/>
      </dsp:txXfrm>
    </dsp:sp>
    <dsp:sp modelId="{79FA875B-96B8-465B-BFBE-1B0B914030F4}">
      <dsp:nvSpPr>
        <dsp:cNvPr id="0" name=""/>
        <dsp:cNvSpPr/>
      </dsp:nvSpPr>
      <dsp:spPr>
        <a:xfrm rot="2142401">
          <a:off x="1509826" y="2019790"/>
          <a:ext cx="779452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779452" y="1573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880066" y="2016036"/>
        <a:ext cx="38972" cy="38972"/>
      </dsp:txXfrm>
    </dsp:sp>
    <dsp:sp modelId="{CF01646C-C773-4D4F-94AF-2BAC8D3E219F}">
      <dsp:nvSpPr>
        <dsp:cNvPr id="0" name=""/>
        <dsp:cNvSpPr/>
      </dsp:nvSpPr>
      <dsp:spPr>
        <a:xfrm>
          <a:off x="2216017" y="1867401"/>
          <a:ext cx="1582319" cy="7911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Risques professionnels</a:t>
          </a:r>
        </a:p>
      </dsp:txBody>
      <dsp:txXfrm>
        <a:off x="2239189" y="1890573"/>
        <a:ext cx="1535975" cy="744815"/>
      </dsp:txXfrm>
    </dsp:sp>
    <dsp:sp modelId="{A2EB2894-1B3B-475F-8838-C41FA6C59B92}">
      <dsp:nvSpPr>
        <dsp:cNvPr id="0" name=""/>
        <dsp:cNvSpPr/>
      </dsp:nvSpPr>
      <dsp:spPr>
        <a:xfrm rot="17350740">
          <a:off x="3151500" y="1337415"/>
          <a:ext cx="1926599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1926599" y="1573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4066635" y="1304983"/>
        <a:ext cx="96329" cy="96329"/>
      </dsp:txXfrm>
    </dsp:sp>
    <dsp:sp modelId="{2AD9A36B-87DA-424C-B487-BFE5833224F2}">
      <dsp:nvSpPr>
        <dsp:cNvPr id="0" name=""/>
        <dsp:cNvSpPr/>
      </dsp:nvSpPr>
      <dsp:spPr>
        <a:xfrm>
          <a:off x="4431263" y="47734"/>
          <a:ext cx="1582319" cy="7911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Cartographie </a:t>
          </a:r>
        </a:p>
      </dsp:txBody>
      <dsp:txXfrm>
        <a:off x="4454435" y="70906"/>
        <a:ext cx="1535975" cy="744815"/>
      </dsp:txXfrm>
    </dsp:sp>
    <dsp:sp modelId="{2DFAF0E7-59F7-44E4-A451-187760241E65}">
      <dsp:nvSpPr>
        <dsp:cNvPr id="0" name=""/>
        <dsp:cNvSpPr/>
      </dsp:nvSpPr>
      <dsp:spPr>
        <a:xfrm rot="18289469">
          <a:off x="3560635" y="1792332"/>
          <a:ext cx="1108329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1108329" y="1573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087091" y="1780356"/>
        <a:ext cx="55416" cy="55416"/>
      </dsp:txXfrm>
    </dsp:sp>
    <dsp:sp modelId="{3731A04A-4621-40E9-8DE8-FAC9C35216B7}">
      <dsp:nvSpPr>
        <dsp:cNvPr id="0" name=""/>
        <dsp:cNvSpPr/>
      </dsp:nvSpPr>
      <dsp:spPr>
        <a:xfrm>
          <a:off x="4431263" y="957568"/>
          <a:ext cx="1582319" cy="7911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Outil de pilotage</a:t>
          </a:r>
        </a:p>
      </dsp:txBody>
      <dsp:txXfrm>
        <a:off x="4454435" y="980740"/>
        <a:ext cx="1535975" cy="744815"/>
      </dsp:txXfrm>
    </dsp:sp>
    <dsp:sp modelId="{71C089DC-B252-404C-B6EF-E94E199CC059}">
      <dsp:nvSpPr>
        <dsp:cNvPr id="0" name=""/>
        <dsp:cNvSpPr/>
      </dsp:nvSpPr>
      <dsp:spPr>
        <a:xfrm>
          <a:off x="3798336" y="2247249"/>
          <a:ext cx="632927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632927" y="1573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098976" y="2247158"/>
        <a:ext cx="31646" cy="31646"/>
      </dsp:txXfrm>
    </dsp:sp>
    <dsp:sp modelId="{00BE68A3-2991-44E2-BDD3-860CA22AB156}">
      <dsp:nvSpPr>
        <dsp:cNvPr id="0" name=""/>
        <dsp:cNvSpPr/>
      </dsp:nvSpPr>
      <dsp:spPr>
        <a:xfrm>
          <a:off x="4431263" y="1867401"/>
          <a:ext cx="1582319" cy="79115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3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3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RPS</a:t>
          </a:r>
        </a:p>
      </dsp:txBody>
      <dsp:txXfrm>
        <a:off x="4454435" y="1890573"/>
        <a:ext cx="1535975" cy="744815"/>
      </dsp:txXfrm>
    </dsp:sp>
    <dsp:sp modelId="{022382B2-CA7E-48B4-B550-8C50B9C68411}">
      <dsp:nvSpPr>
        <dsp:cNvPr id="0" name=""/>
        <dsp:cNvSpPr/>
      </dsp:nvSpPr>
      <dsp:spPr>
        <a:xfrm>
          <a:off x="6013582" y="2247249"/>
          <a:ext cx="632927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632927" y="1573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6314223" y="2247158"/>
        <a:ext cx="31646" cy="31646"/>
      </dsp:txXfrm>
    </dsp:sp>
    <dsp:sp modelId="{75EC98E4-04CA-4168-AE4F-A09396FEA948}">
      <dsp:nvSpPr>
        <dsp:cNvPr id="0" name=""/>
        <dsp:cNvSpPr/>
      </dsp:nvSpPr>
      <dsp:spPr>
        <a:xfrm>
          <a:off x="6646510" y="1867401"/>
          <a:ext cx="1582319" cy="7911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Formation, information, actions d’urgence</a:t>
          </a:r>
        </a:p>
      </dsp:txBody>
      <dsp:txXfrm>
        <a:off x="6669682" y="1890573"/>
        <a:ext cx="1535975" cy="744815"/>
      </dsp:txXfrm>
    </dsp:sp>
    <dsp:sp modelId="{C406903D-8AE4-44A6-A3E3-6AA4C693FB52}">
      <dsp:nvSpPr>
        <dsp:cNvPr id="0" name=""/>
        <dsp:cNvSpPr/>
      </dsp:nvSpPr>
      <dsp:spPr>
        <a:xfrm rot="3310531">
          <a:off x="3560635" y="2702165"/>
          <a:ext cx="1108329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1108329" y="1573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087091" y="2690190"/>
        <a:ext cx="55416" cy="55416"/>
      </dsp:txXfrm>
    </dsp:sp>
    <dsp:sp modelId="{1DCD2D1E-DB48-4B55-972A-850E0248A3D5}">
      <dsp:nvSpPr>
        <dsp:cNvPr id="0" name=""/>
        <dsp:cNvSpPr/>
      </dsp:nvSpPr>
      <dsp:spPr>
        <a:xfrm>
          <a:off x="4431263" y="2777235"/>
          <a:ext cx="1582319" cy="79115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C8004C">
                <a:hueOff val="0"/>
                <a:satOff val="0"/>
                <a:lumOff val="0"/>
                <a:tint val="66000"/>
                <a:satMod val="160000"/>
              </a:srgbClr>
            </a:gs>
            <a:gs pos="50000">
              <a:srgbClr val="C8004C">
                <a:hueOff val="0"/>
                <a:satOff val="0"/>
                <a:lumOff val="0"/>
                <a:tint val="44500"/>
                <a:satMod val="160000"/>
              </a:srgbClr>
            </a:gs>
            <a:gs pos="100000">
              <a:srgbClr val="C8004C">
                <a:hueOff val="0"/>
                <a:satOff val="0"/>
                <a:lumOff val="0"/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Création </a:t>
          </a:r>
          <a:r>
            <a:rPr lang="fr-FR" sz="1300" kern="1200" dirty="0">
              <a:solidFill>
                <a:prstClr val="white"/>
              </a:solidFill>
              <a:latin typeface="Century Gothic"/>
              <a:ea typeface="+mn-ea"/>
              <a:cs typeface="+mn-cs"/>
            </a:rPr>
            <a:t>réseau</a:t>
          </a:r>
          <a:r>
            <a:rPr lang="fr-FR" sz="1300" kern="1200" dirty="0"/>
            <a:t> de référents</a:t>
          </a:r>
        </a:p>
      </dsp:txBody>
      <dsp:txXfrm>
        <a:off x="4454435" y="2800407"/>
        <a:ext cx="1535975" cy="744815"/>
      </dsp:txXfrm>
    </dsp:sp>
    <dsp:sp modelId="{E06B336C-52C5-4BEB-A590-5B23ADB02F26}">
      <dsp:nvSpPr>
        <dsp:cNvPr id="0" name=""/>
        <dsp:cNvSpPr/>
      </dsp:nvSpPr>
      <dsp:spPr>
        <a:xfrm rot="4249260">
          <a:off x="3151500" y="3157082"/>
          <a:ext cx="1926599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1926599" y="1573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4066635" y="3124649"/>
        <a:ext cx="96329" cy="96329"/>
      </dsp:txXfrm>
    </dsp:sp>
    <dsp:sp modelId="{DA39A970-9A9F-4DEA-B323-B4CF293055E6}">
      <dsp:nvSpPr>
        <dsp:cNvPr id="0" name=""/>
        <dsp:cNvSpPr/>
      </dsp:nvSpPr>
      <dsp:spPr>
        <a:xfrm>
          <a:off x="4431263" y="3687068"/>
          <a:ext cx="1582319" cy="79115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C8004C">
                <a:hueOff val="0"/>
                <a:satOff val="0"/>
                <a:lumOff val="0"/>
                <a:tint val="66000"/>
                <a:satMod val="160000"/>
              </a:srgbClr>
            </a:gs>
            <a:gs pos="50000">
              <a:srgbClr val="C8004C">
                <a:hueOff val="0"/>
                <a:satOff val="0"/>
                <a:lumOff val="0"/>
                <a:tint val="44500"/>
                <a:satMod val="160000"/>
              </a:srgbClr>
            </a:gs>
            <a:gs pos="100000">
              <a:srgbClr val="C8004C">
                <a:hueOff val="0"/>
                <a:satOff val="0"/>
                <a:lumOff val="0"/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>
              <a:solidFill>
                <a:prstClr val="white"/>
              </a:solidFill>
              <a:latin typeface="Century Gothic"/>
              <a:ea typeface="+mn-ea"/>
              <a:cs typeface="+mn-cs"/>
            </a:rPr>
            <a:t>Expression des salariés</a:t>
          </a:r>
        </a:p>
      </dsp:txBody>
      <dsp:txXfrm>
        <a:off x="4454435" y="3710240"/>
        <a:ext cx="1535975" cy="7448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610FB-573D-4066-B3E9-0CEEC683632B}">
      <dsp:nvSpPr>
        <dsp:cNvPr id="0" name=""/>
        <dsp:cNvSpPr/>
      </dsp:nvSpPr>
      <dsp:spPr>
        <a:xfrm>
          <a:off x="902869" y="1243811"/>
          <a:ext cx="1235358" cy="617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Fonds social et action sociale</a:t>
          </a:r>
        </a:p>
      </dsp:txBody>
      <dsp:txXfrm>
        <a:off x="920960" y="1261902"/>
        <a:ext cx="1199176" cy="581497"/>
      </dsp:txXfrm>
    </dsp:sp>
    <dsp:sp modelId="{A14C3A34-9F7F-47AE-845C-809F6F44068D}">
      <dsp:nvSpPr>
        <dsp:cNvPr id="0" name=""/>
        <dsp:cNvSpPr/>
      </dsp:nvSpPr>
      <dsp:spPr>
        <a:xfrm rot="17500715">
          <a:off x="1716452" y="918828"/>
          <a:ext cx="1337693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337693" y="1228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351856" y="897668"/>
        <a:ext cx="66884" cy="66884"/>
      </dsp:txXfrm>
    </dsp:sp>
    <dsp:sp modelId="{B9594155-B07D-4951-AD61-53959ABF3FAE}">
      <dsp:nvSpPr>
        <dsp:cNvPr id="0" name=""/>
        <dsp:cNvSpPr/>
      </dsp:nvSpPr>
      <dsp:spPr>
        <a:xfrm>
          <a:off x="2632370" y="732"/>
          <a:ext cx="1235358" cy="6176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Actions collectives </a:t>
          </a:r>
        </a:p>
      </dsp:txBody>
      <dsp:txXfrm>
        <a:off x="2650461" y="18823"/>
        <a:ext cx="1199176" cy="581497"/>
      </dsp:txXfrm>
    </dsp:sp>
    <dsp:sp modelId="{DC1A3E4B-2F5B-4911-AD43-067C74703055}">
      <dsp:nvSpPr>
        <dsp:cNvPr id="0" name=""/>
        <dsp:cNvSpPr/>
      </dsp:nvSpPr>
      <dsp:spPr>
        <a:xfrm>
          <a:off x="3867728" y="297288"/>
          <a:ext cx="494143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494143" y="1228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102446" y="297217"/>
        <a:ext cx="24707" cy="24707"/>
      </dsp:txXfrm>
    </dsp:sp>
    <dsp:sp modelId="{944C49A2-4845-4C94-95D0-38922956F303}">
      <dsp:nvSpPr>
        <dsp:cNvPr id="0" name=""/>
        <dsp:cNvSpPr/>
      </dsp:nvSpPr>
      <dsp:spPr>
        <a:xfrm>
          <a:off x="4361871" y="732"/>
          <a:ext cx="1235358" cy="6176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Actions de prévention</a:t>
          </a:r>
        </a:p>
      </dsp:txBody>
      <dsp:txXfrm>
        <a:off x="4379962" y="18823"/>
        <a:ext cx="1199176" cy="581497"/>
      </dsp:txXfrm>
    </dsp:sp>
    <dsp:sp modelId="{5E3A1581-A653-4D9B-BC4B-4DB725F0B721}">
      <dsp:nvSpPr>
        <dsp:cNvPr id="0" name=""/>
        <dsp:cNvSpPr/>
      </dsp:nvSpPr>
      <dsp:spPr>
        <a:xfrm>
          <a:off x="5597229" y="297288"/>
          <a:ext cx="494143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494143" y="1228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5831947" y="297217"/>
        <a:ext cx="24707" cy="24707"/>
      </dsp:txXfrm>
    </dsp:sp>
    <dsp:sp modelId="{21580038-1DCB-4E90-A75C-3029B9F5FB90}">
      <dsp:nvSpPr>
        <dsp:cNvPr id="0" name=""/>
        <dsp:cNvSpPr/>
      </dsp:nvSpPr>
      <dsp:spPr>
        <a:xfrm>
          <a:off x="6091372" y="732"/>
          <a:ext cx="1235358" cy="6176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Partenariats </a:t>
          </a:r>
        </a:p>
      </dsp:txBody>
      <dsp:txXfrm>
        <a:off x="6109463" y="18823"/>
        <a:ext cx="1199176" cy="581497"/>
      </dsp:txXfrm>
    </dsp:sp>
    <dsp:sp modelId="{79FA875B-96B8-465B-BFBE-1B0B914030F4}">
      <dsp:nvSpPr>
        <dsp:cNvPr id="0" name=""/>
        <dsp:cNvSpPr/>
      </dsp:nvSpPr>
      <dsp:spPr>
        <a:xfrm rot="4099285">
          <a:off x="1716452" y="2161907"/>
          <a:ext cx="1337693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337693" y="1228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351856" y="2140747"/>
        <a:ext cx="66884" cy="66884"/>
      </dsp:txXfrm>
    </dsp:sp>
    <dsp:sp modelId="{CF01646C-C773-4D4F-94AF-2BAC8D3E219F}">
      <dsp:nvSpPr>
        <dsp:cNvPr id="0" name=""/>
        <dsp:cNvSpPr/>
      </dsp:nvSpPr>
      <dsp:spPr>
        <a:xfrm>
          <a:off x="2632370" y="2486890"/>
          <a:ext cx="1235358" cy="6176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Secours, aide et services personnalisés</a:t>
          </a:r>
        </a:p>
      </dsp:txBody>
      <dsp:txXfrm>
        <a:off x="2650461" y="2504981"/>
        <a:ext cx="1199176" cy="581497"/>
      </dsp:txXfrm>
    </dsp:sp>
    <dsp:sp modelId="{A2EB2894-1B3B-475F-8838-C41FA6C59B92}">
      <dsp:nvSpPr>
        <dsp:cNvPr id="0" name=""/>
        <dsp:cNvSpPr/>
      </dsp:nvSpPr>
      <dsp:spPr>
        <a:xfrm rot="17350740">
          <a:off x="3362726" y="2073116"/>
          <a:ext cx="1504146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504146" y="1228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077196" y="2047795"/>
        <a:ext cx="75207" cy="75207"/>
      </dsp:txXfrm>
    </dsp:sp>
    <dsp:sp modelId="{2AD9A36B-87DA-424C-B487-BFE5833224F2}">
      <dsp:nvSpPr>
        <dsp:cNvPr id="0" name=""/>
        <dsp:cNvSpPr/>
      </dsp:nvSpPr>
      <dsp:spPr>
        <a:xfrm>
          <a:off x="4361871" y="1066228"/>
          <a:ext cx="1235358" cy="6176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Aide et secours  </a:t>
          </a:r>
        </a:p>
      </dsp:txBody>
      <dsp:txXfrm>
        <a:off x="4379962" y="1084319"/>
        <a:ext cx="1199176" cy="581497"/>
      </dsp:txXfrm>
    </dsp:sp>
    <dsp:sp modelId="{86207D1A-0644-4E2D-B9AA-DDCDF3F77DBA}">
      <dsp:nvSpPr>
        <dsp:cNvPr id="0" name=""/>
        <dsp:cNvSpPr/>
      </dsp:nvSpPr>
      <dsp:spPr>
        <a:xfrm rot="19457599">
          <a:off x="5540031" y="1185202"/>
          <a:ext cx="608539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608539" y="1228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5829087" y="1182271"/>
        <a:ext cx="30426" cy="30426"/>
      </dsp:txXfrm>
    </dsp:sp>
    <dsp:sp modelId="{099EBEBF-8007-4F39-A9DF-9D7D69F9E894}">
      <dsp:nvSpPr>
        <dsp:cNvPr id="0" name=""/>
        <dsp:cNvSpPr/>
      </dsp:nvSpPr>
      <dsp:spPr>
        <a:xfrm>
          <a:off x="6091372" y="711062"/>
          <a:ext cx="1235358" cy="6176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Promotion </a:t>
          </a:r>
        </a:p>
      </dsp:txBody>
      <dsp:txXfrm>
        <a:off x="6109463" y="729153"/>
        <a:ext cx="1199176" cy="581497"/>
      </dsp:txXfrm>
    </dsp:sp>
    <dsp:sp modelId="{D95B8230-9768-4584-B140-B9B9B727115B}">
      <dsp:nvSpPr>
        <dsp:cNvPr id="0" name=""/>
        <dsp:cNvSpPr/>
      </dsp:nvSpPr>
      <dsp:spPr>
        <a:xfrm rot="2142401">
          <a:off x="5540031" y="1540367"/>
          <a:ext cx="608539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608539" y="1228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5829087" y="1537437"/>
        <a:ext cx="30426" cy="30426"/>
      </dsp:txXfrm>
    </dsp:sp>
    <dsp:sp modelId="{F6CE3803-5B1A-4789-A657-FC0D43C89807}">
      <dsp:nvSpPr>
        <dsp:cNvPr id="0" name=""/>
        <dsp:cNvSpPr/>
      </dsp:nvSpPr>
      <dsp:spPr>
        <a:xfrm>
          <a:off x="6091372" y="1421393"/>
          <a:ext cx="1235358" cy="6176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Gestion optimisée</a:t>
          </a:r>
        </a:p>
      </dsp:txBody>
      <dsp:txXfrm>
        <a:off x="6109463" y="1439484"/>
        <a:ext cx="1199176" cy="581497"/>
      </dsp:txXfrm>
    </dsp:sp>
    <dsp:sp modelId="{2DFAF0E7-59F7-44E4-A451-187760241E65}">
      <dsp:nvSpPr>
        <dsp:cNvPr id="0" name=""/>
        <dsp:cNvSpPr/>
      </dsp:nvSpPr>
      <dsp:spPr>
        <a:xfrm rot="18289469">
          <a:off x="3682149" y="2428281"/>
          <a:ext cx="865301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865301" y="1228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093167" y="2418931"/>
        <a:ext cx="43265" cy="43265"/>
      </dsp:txXfrm>
    </dsp:sp>
    <dsp:sp modelId="{3731A04A-4621-40E9-8DE8-FAC9C35216B7}">
      <dsp:nvSpPr>
        <dsp:cNvPr id="0" name=""/>
        <dsp:cNvSpPr/>
      </dsp:nvSpPr>
      <dsp:spPr>
        <a:xfrm>
          <a:off x="4361871" y="1776559"/>
          <a:ext cx="1235358" cy="61767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C8004C">
                <a:hueOff val="0"/>
                <a:satOff val="0"/>
                <a:lumOff val="0"/>
                <a:tint val="66000"/>
                <a:satMod val="160000"/>
              </a:srgbClr>
            </a:gs>
            <a:gs pos="50000">
              <a:srgbClr val="C8004C">
                <a:hueOff val="0"/>
                <a:satOff val="0"/>
                <a:lumOff val="0"/>
                <a:tint val="44500"/>
                <a:satMod val="160000"/>
              </a:srgbClr>
            </a:gs>
            <a:gs pos="100000">
              <a:srgbClr val="C8004C">
                <a:hueOff val="0"/>
                <a:satOff val="0"/>
                <a:lumOff val="0"/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Aides aux </a:t>
          </a:r>
          <a:r>
            <a:rPr lang="fr-FR" sz="1200" kern="1200" dirty="0">
              <a:solidFill>
                <a:prstClr val="white"/>
              </a:solidFill>
              <a:latin typeface="Century Gothic"/>
              <a:ea typeface="+mn-ea"/>
              <a:cs typeface="+mn-cs"/>
            </a:rPr>
            <a:t>aidants</a:t>
          </a:r>
          <a:r>
            <a:rPr lang="fr-FR" sz="1200" kern="1200" dirty="0"/>
            <a:t> ?</a:t>
          </a:r>
        </a:p>
      </dsp:txBody>
      <dsp:txXfrm>
        <a:off x="4379962" y="1794650"/>
        <a:ext cx="1199176" cy="581497"/>
      </dsp:txXfrm>
    </dsp:sp>
    <dsp:sp modelId="{71C089DC-B252-404C-B6EF-E94E199CC059}">
      <dsp:nvSpPr>
        <dsp:cNvPr id="0" name=""/>
        <dsp:cNvSpPr/>
      </dsp:nvSpPr>
      <dsp:spPr>
        <a:xfrm>
          <a:off x="3867728" y="2783446"/>
          <a:ext cx="494143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494143" y="1228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102446" y="2783376"/>
        <a:ext cx="24707" cy="24707"/>
      </dsp:txXfrm>
    </dsp:sp>
    <dsp:sp modelId="{00BE68A3-2991-44E2-BDD3-860CA22AB156}">
      <dsp:nvSpPr>
        <dsp:cNvPr id="0" name=""/>
        <dsp:cNvSpPr/>
      </dsp:nvSpPr>
      <dsp:spPr>
        <a:xfrm>
          <a:off x="4361871" y="2486890"/>
          <a:ext cx="1235358" cy="61767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3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3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Mobilité </a:t>
          </a:r>
        </a:p>
      </dsp:txBody>
      <dsp:txXfrm>
        <a:off x="4379962" y="2504981"/>
        <a:ext cx="1199176" cy="581497"/>
      </dsp:txXfrm>
    </dsp:sp>
    <dsp:sp modelId="{C406903D-8AE4-44A6-A3E3-6AA4C693FB52}">
      <dsp:nvSpPr>
        <dsp:cNvPr id="0" name=""/>
        <dsp:cNvSpPr/>
      </dsp:nvSpPr>
      <dsp:spPr>
        <a:xfrm rot="3310531">
          <a:off x="3682149" y="3138612"/>
          <a:ext cx="865301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865301" y="1228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093167" y="3129262"/>
        <a:ext cx="43265" cy="43265"/>
      </dsp:txXfrm>
    </dsp:sp>
    <dsp:sp modelId="{1DCD2D1E-DB48-4B55-972A-850E0248A3D5}">
      <dsp:nvSpPr>
        <dsp:cNvPr id="0" name=""/>
        <dsp:cNvSpPr/>
      </dsp:nvSpPr>
      <dsp:spPr>
        <a:xfrm>
          <a:off x="4361871" y="3197221"/>
          <a:ext cx="1235358" cy="61767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C8004C">
                <a:hueOff val="0"/>
                <a:satOff val="0"/>
                <a:lumOff val="0"/>
                <a:tint val="66000"/>
                <a:satMod val="160000"/>
              </a:srgbClr>
            </a:gs>
            <a:gs pos="50000">
              <a:srgbClr val="C8004C">
                <a:hueOff val="0"/>
                <a:satOff val="0"/>
                <a:lumOff val="0"/>
                <a:tint val="44500"/>
                <a:satMod val="160000"/>
              </a:srgbClr>
            </a:gs>
            <a:gs pos="100000">
              <a:srgbClr val="C8004C">
                <a:hueOff val="0"/>
                <a:satOff val="0"/>
                <a:lumOff val="0"/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logement</a:t>
          </a:r>
        </a:p>
      </dsp:txBody>
      <dsp:txXfrm>
        <a:off x="4379962" y="3215312"/>
        <a:ext cx="1199176" cy="581497"/>
      </dsp:txXfrm>
    </dsp:sp>
    <dsp:sp modelId="{E06B336C-52C5-4BEB-A590-5B23ADB02F26}">
      <dsp:nvSpPr>
        <dsp:cNvPr id="0" name=""/>
        <dsp:cNvSpPr/>
      </dsp:nvSpPr>
      <dsp:spPr>
        <a:xfrm rot="4249260">
          <a:off x="3362726" y="3493777"/>
          <a:ext cx="1504146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504146" y="1228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077196" y="3468456"/>
        <a:ext cx="75207" cy="75207"/>
      </dsp:txXfrm>
    </dsp:sp>
    <dsp:sp modelId="{DA39A970-9A9F-4DEA-B323-B4CF293055E6}">
      <dsp:nvSpPr>
        <dsp:cNvPr id="0" name=""/>
        <dsp:cNvSpPr/>
      </dsp:nvSpPr>
      <dsp:spPr>
        <a:xfrm>
          <a:off x="4361871" y="3907551"/>
          <a:ext cx="1235358" cy="61767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C8004C">
                <a:hueOff val="0"/>
                <a:satOff val="0"/>
                <a:lumOff val="0"/>
                <a:tint val="66000"/>
                <a:satMod val="160000"/>
              </a:srgbClr>
            </a:gs>
            <a:gs pos="50000">
              <a:srgbClr val="C8004C">
                <a:hueOff val="0"/>
                <a:satOff val="0"/>
                <a:lumOff val="0"/>
                <a:tint val="44500"/>
                <a:satMod val="160000"/>
              </a:srgbClr>
            </a:gs>
            <a:gs pos="100000">
              <a:srgbClr val="C8004C">
                <a:hueOff val="0"/>
                <a:satOff val="0"/>
                <a:lumOff val="0"/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>
              <a:solidFill>
                <a:prstClr val="white"/>
              </a:solidFill>
              <a:latin typeface="Century Gothic"/>
              <a:ea typeface="+mn-ea"/>
              <a:cs typeface="+mn-cs"/>
            </a:rPr>
            <a:t>???</a:t>
          </a:r>
        </a:p>
      </dsp:txBody>
      <dsp:txXfrm>
        <a:off x="4379962" y="3925642"/>
        <a:ext cx="1199176" cy="5814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A664B-6F57-4ABB-A4D8-C2DF1FC3B93C}">
      <dsp:nvSpPr>
        <dsp:cNvPr id="0" name=""/>
        <dsp:cNvSpPr/>
      </dsp:nvSpPr>
      <dsp:spPr>
        <a:xfrm>
          <a:off x="2421814" y="2522975"/>
          <a:ext cx="478727" cy="1563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872" y="0"/>
              </a:lnTo>
              <a:lnTo>
                <a:pt x="236872" y="1563129"/>
              </a:lnTo>
              <a:lnTo>
                <a:pt x="478727" y="156312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2D586F-1082-46AD-BBD9-CE012657623E}">
      <dsp:nvSpPr>
        <dsp:cNvPr id="0" name=""/>
        <dsp:cNvSpPr/>
      </dsp:nvSpPr>
      <dsp:spPr>
        <a:xfrm>
          <a:off x="2421814" y="2522975"/>
          <a:ext cx="483710" cy="519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1855" y="0"/>
              </a:lnTo>
              <a:lnTo>
                <a:pt x="241855" y="519988"/>
              </a:lnTo>
              <a:lnTo>
                <a:pt x="483710" y="51998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F1186-C47C-4C6A-9151-03867A3C7D7B}">
      <dsp:nvSpPr>
        <dsp:cNvPr id="0" name=""/>
        <dsp:cNvSpPr/>
      </dsp:nvSpPr>
      <dsp:spPr>
        <a:xfrm>
          <a:off x="2421814" y="2002987"/>
          <a:ext cx="483710" cy="519988"/>
        </a:xfrm>
        <a:custGeom>
          <a:avLst/>
          <a:gdLst/>
          <a:ahLst/>
          <a:cxnLst/>
          <a:rect l="0" t="0" r="0" b="0"/>
          <a:pathLst>
            <a:path>
              <a:moveTo>
                <a:pt x="0" y="519988"/>
              </a:moveTo>
              <a:lnTo>
                <a:pt x="241855" y="519988"/>
              </a:lnTo>
              <a:lnTo>
                <a:pt x="241855" y="0"/>
              </a:lnTo>
              <a:lnTo>
                <a:pt x="483710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30B27-381A-4221-9FBE-61BC86742EB2}">
      <dsp:nvSpPr>
        <dsp:cNvPr id="0" name=""/>
        <dsp:cNvSpPr/>
      </dsp:nvSpPr>
      <dsp:spPr>
        <a:xfrm>
          <a:off x="5324075" y="963010"/>
          <a:ext cx="483710" cy="519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1855" y="0"/>
              </a:lnTo>
              <a:lnTo>
                <a:pt x="241855" y="519988"/>
              </a:lnTo>
              <a:lnTo>
                <a:pt x="483710" y="51998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CEF47-A215-4609-AB83-DDCF9A0A2212}">
      <dsp:nvSpPr>
        <dsp:cNvPr id="0" name=""/>
        <dsp:cNvSpPr/>
      </dsp:nvSpPr>
      <dsp:spPr>
        <a:xfrm>
          <a:off x="5324075" y="443022"/>
          <a:ext cx="483710" cy="519988"/>
        </a:xfrm>
        <a:custGeom>
          <a:avLst/>
          <a:gdLst/>
          <a:ahLst/>
          <a:cxnLst/>
          <a:rect l="0" t="0" r="0" b="0"/>
          <a:pathLst>
            <a:path>
              <a:moveTo>
                <a:pt x="0" y="519988"/>
              </a:moveTo>
              <a:lnTo>
                <a:pt x="241855" y="519988"/>
              </a:lnTo>
              <a:lnTo>
                <a:pt x="241855" y="0"/>
              </a:lnTo>
              <a:lnTo>
                <a:pt x="483710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B7C84-C546-468C-B27A-4B52C4EA4F11}">
      <dsp:nvSpPr>
        <dsp:cNvPr id="0" name=""/>
        <dsp:cNvSpPr/>
      </dsp:nvSpPr>
      <dsp:spPr>
        <a:xfrm>
          <a:off x="2421814" y="963010"/>
          <a:ext cx="483710" cy="1559964"/>
        </a:xfrm>
        <a:custGeom>
          <a:avLst/>
          <a:gdLst/>
          <a:ahLst/>
          <a:cxnLst/>
          <a:rect l="0" t="0" r="0" b="0"/>
          <a:pathLst>
            <a:path>
              <a:moveTo>
                <a:pt x="0" y="1559964"/>
              </a:moveTo>
              <a:lnTo>
                <a:pt x="241855" y="1559964"/>
              </a:lnTo>
              <a:lnTo>
                <a:pt x="241855" y="0"/>
              </a:lnTo>
              <a:lnTo>
                <a:pt x="483710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B69BA-5E05-4C8F-BE5F-E9C282844881}">
      <dsp:nvSpPr>
        <dsp:cNvPr id="0" name=""/>
        <dsp:cNvSpPr/>
      </dsp:nvSpPr>
      <dsp:spPr>
        <a:xfrm>
          <a:off x="3264" y="2154146"/>
          <a:ext cx="2418550" cy="737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Accord ambitieux avec des thématiques actions </a:t>
          </a:r>
        </a:p>
      </dsp:txBody>
      <dsp:txXfrm>
        <a:off x="3264" y="2154146"/>
        <a:ext cx="2418550" cy="737657"/>
      </dsp:txXfrm>
    </dsp:sp>
    <dsp:sp modelId="{DC78A124-D5A7-40BC-8C42-089581A4CBED}">
      <dsp:nvSpPr>
        <dsp:cNvPr id="0" name=""/>
        <dsp:cNvSpPr/>
      </dsp:nvSpPr>
      <dsp:spPr>
        <a:xfrm>
          <a:off x="2905524" y="594181"/>
          <a:ext cx="2418550" cy="7376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Accès à la formation et au développement de compétences </a:t>
          </a:r>
        </a:p>
      </dsp:txBody>
      <dsp:txXfrm>
        <a:off x="2905524" y="594181"/>
        <a:ext cx="2418550" cy="737657"/>
      </dsp:txXfrm>
    </dsp:sp>
    <dsp:sp modelId="{00A0295C-4005-4CEA-84DC-6834AE78836E}">
      <dsp:nvSpPr>
        <dsp:cNvPr id="0" name=""/>
        <dsp:cNvSpPr/>
      </dsp:nvSpPr>
      <dsp:spPr>
        <a:xfrm>
          <a:off x="5807785" y="74193"/>
          <a:ext cx="2418550" cy="7376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Toutes Populations </a:t>
          </a:r>
        </a:p>
      </dsp:txBody>
      <dsp:txXfrm>
        <a:off x="5807785" y="74193"/>
        <a:ext cx="2418550" cy="737657"/>
      </dsp:txXfrm>
    </dsp:sp>
    <dsp:sp modelId="{45E34844-D376-4D4D-BE06-6DDC2C34A565}">
      <dsp:nvSpPr>
        <dsp:cNvPr id="0" name=""/>
        <dsp:cNvSpPr/>
      </dsp:nvSpPr>
      <dsp:spPr>
        <a:xfrm>
          <a:off x="5807785" y="1114170"/>
          <a:ext cx="2418550" cy="7376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Catalogue</a:t>
          </a:r>
        </a:p>
      </dsp:txBody>
      <dsp:txXfrm>
        <a:off x="5807785" y="1114170"/>
        <a:ext cx="2418550" cy="737657"/>
      </dsp:txXfrm>
    </dsp:sp>
    <dsp:sp modelId="{E48D22ED-BBB3-4AA0-9E49-A8F60AA61A0F}">
      <dsp:nvSpPr>
        <dsp:cNvPr id="0" name=""/>
        <dsp:cNvSpPr/>
      </dsp:nvSpPr>
      <dsp:spPr>
        <a:xfrm>
          <a:off x="2905524" y="1634158"/>
          <a:ext cx="2418550" cy="7376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baseline="0" dirty="0"/>
            <a:t>Moyens – </a:t>
          </a:r>
          <a:r>
            <a:rPr lang="fr-FR" sz="1700" kern="1200" dirty="0"/>
            <a:t>conventionnel dont CPF de Branche</a:t>
          </a:r>
          <a:endParaRPr lang="fr-FR" sz="1700" kern="1200" baseline="0" dirty="0"/>
        </a:p>
      </dsp:txBody>
      <dsp:txXfrm>
        <a:off x="2905524" y="1634158"/>
        <a:ext cx="2418550" cy="737657"/>
      </dsp:txXfrm>
    </dsp:sp>
    <dsp:sp modelId="{944B8CCF-7965-46BD-8C00-2D8A22E07298}">
      <dsp:nvSpPr>
        <dsp:cNvPr id="0" name=""/>
        <dsp:cNvSpPr/>
      </dsp:nvSpPr>
      <dsp:spPr>
        <a:xfrm>
          <a:off x="2905524" y="2674135"/>
          <a:ext cx="2418550" cy="7376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baseline="0" dirty="0"/>
            <a:t> développement des certifications par emplois repères</a:t>
          </a:r>
        </a:p>
      </dsp:txBody>
      <dsp:txXfrm>
        <a:off x="2905524" y="2674135"/>
        <a:ext cx="2418550" cy="737657"/>
      </dsp:txXfrm>
    </dsp:sp>
    <dsp:sp modelId="{01125966-7814-469A-946C-7215B10AF212}">
      <dsp:nvSpPr>
        <dsp:cNvPr id="0" name=""/>
        <dsp:cNvSpPr/>
      </dsp:nvSpPr>
      <dsp:spPr>
        <a:xfrm>
          <a:off x="2900542" y="3717276"/>
          <a:ext cx="2418550" cy="7376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Services au plus près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(réseaux, CPR)</a:t>
          </a:r>
        </a:p>
      </dsp:txBody>
      <dsp:txXfrm>
        <a:off x="2900542" y="3717276"/>
        <a:ext cx="2418550" cy="7376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A664B-6F57-4ABB-A4D8-C2DF1FC3B93C}">
      <dsp:nvSpPr>
        <dsp:cNvPr id="0" name=""/>
        <dsp:cNvSpPr/>
      </dsp:nvSpPr>
      <dsp:spPr>
        <a:xfrm>
          <a:off x="3831505" y="2262981"/>
          <a:ext cx="566588" cy="1827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3294" y="0"/>
              </a:lnTo>
              <a:lnTo>
                <a:pt x="283294" y="1827248"/>
              </a:lnTo>
              <a:lnTo>
                <a:pt x="566588" y="182724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B7C84-C546-468C-B27A-4B52C4EA4F11}">
      <dsp:nvSpPr>
        <dsp:cNvPr id="0" name=""/>
        <dsp:cNvSpPr/>
      </dsp:nvSpPr>
      <dsp:spPr>
        <a:xfrm>
          <a:off x="3831505" y="2262981"/>
          <a:ext cx="566588" cy="609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3294" y="0"/>
              </a:lnTo>
              <a:lnTo>
                <a:pt x="283294" y="609082"/>
              </a:lnTo>
              <a:lnTo>
                <a:pt x="566588" y="60908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228C9-1EEE-4B71-84DF-040E63D14D33}">
      <dsp:nvSpPr>
        <dsp:cNvPr id="0" name=""/>
        <dsp:cNvSpPr/>
      </dsp:nvSpPr>
      <dsp:spPr>
        <a:xfrm>
          <a:off x="3831505" y="1653898"/>
          <a:ext cx="566588" cy="609082"/>
        </a:xfrm>
        <a:custGeom>
          <a:avLst/>
          <a:gdLst/>
          <a:ahLst/>
          <a:cxnLst/>
          <a:rect l="0" t="0" r="0" b="0"/>
          <a:pathLst>
            <a:path>
              <a:moveTo>
                <a:pt x="0" y="609082"/>
              </a:moveTo>
              <a:lnTo>
                <a:pt x="283294" y="609082"/>
              </a:lnTo>
              <a:lnTo>
                <a:pt x="283294" y="0"/>
              </a:lnTo>
              <a:lnTo>
                <a:pt x="566588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F1186-C47C-4C6A-9151-03867A3C7D7B}">
      <dsp:nvSpPr>
        <dsp:cNvPr id="0" name=""/>
        <dsp:cNvSpPr/>
      </dsp:nvSpPr>
      <dsp:spPr>
        <a:xfrm>
          <a:off x="3831505" y="435733"/>
          <a:ext cx="566588" cy="1827248"/>
        </a:xfrm>
        <a:custGeom>
          <a:avLst/>
          <a:gdLst/>
          <a:ahLst/>
          <a:cxnLst/>
          <a:rect l="0" t="0" r="0" b="0"/>
          <a:pathLst>
            <a:path>
              <a:moveTo>
                <a:pt x="0" y="1827248"/>
              </a:moveTo>
              <a:lnTo>
                <a:pt x="283294" y="1827248"/>
              </a:lnTo>
              <a:lnTo>
                <a:pt x="283294" y="0"/>
              </a:lnTo>
              <a:lnTo>
                <a:pt x="566588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B69BA-5E05-4C8F-BE5F-E9C282844881}">
      <dsp:nvSpPr>
        <dsp:cNvPr id="0" name=""/>
        <dsp:cNvSpPr/>
      </dsp:nvSpPr>
      <dsp:spPr>
        <a:xfrm>
          <a:off x="998562" y="1830957"/>
          <a:ext cx="2832943" cy="864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/>
            <a:t>Santé </a:t>
          </a:r>
        </a:p>
      </dsp:txBody>
      <dsp:txXfrm>
        <a:off x="998562" y="1830957"/>
        <a:ext cx="2832943" cy="864047"/>
      </dsp:txXfrm>
    </dsp:sp>
    <dsp:sp modelId="{E48D22ED-BBB3-4AA0-9E49-A8F60AA61A0F}">
      <dsp:nvSpPr>
        <dsp:cNvPr id="0" name=""/>
        <dsp:cNvSpPr/>
      </dsp:nvSpPr>
      <dsp:spPr>
        <a:xfrm>
          <a:off x="4398094" y="3709"/>
          <a:ext cx="2832943" cy="8640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/>
            <a:t>Taux d’affiliation inégalé </a:t>
          </a:r>
        </a:p>
      </dsp:txBody>
      <dsp:txXfrm>
        <a:off x="4398094" y="3709"/>
        <a:ext cx="2832943" cy="864047"/>
      </dsp:txXfrm>
    </dsp:sp>
    <dsp:sp modelId="{7FA90DDC-8067-4E7E-A608-6F02DECA5133}">
      <dsp:nvSpPr>
        <dsp:cNvPr id="0" name=""/>
        <dsp:cNvSpPr/>
      </dsp:nvSpPr>
      <dsp:spPr>
        <a:xfrm>
          <a:off x="4398094" y="1221874"/>
          <a:ext cx="2832943" cy="8640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/>
            <a:t>Sentiment d’appartenance</a:t>
          </a:r>
          <a:endParaRPr lang="fr-FR" sz="2900" kern="1200" dirty="0"/>
        </a:p>
      </dsp:txBody>
      <dsp:txXfrm>
        <a:off x="4398094" y="1221874"/>
        <a:ext cx="2832943" cy="864047"/>
      </dsp:txXfrm>
    </dsp:sp>
    <dsp:sp modelId="{DC78A124-D5A7-40BC-8C42-089581A4CBED}">
      <dsp:nvSpPr>
        <dsp:cNvPr id="0" name=""/>
        <dsp:cNvSpPr/>
      </dsp:nvSpPr>
      <dsp:spPr>
        <a:xfrm>
          <a:off x="4398094" y="2440040"/>
          <a:ext cx="2832943" cy="8640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/>
            <a:t>Pilotage de qualité </a:t>
          </a:r>
        </a:p>
      </dsp:txBody>
      <dsp:txXfrm>
        <a:off x="4398094" y="2440040"/>
        <a:ext cx="2832943" cy="864047"/>
      </dsp:txXfrm>
    </dsp:sp>
    <dsp:sp modelId="{01125966-7814-469A-946C-7215B10AF212}">
      <dsp:nvSpPr>
        <dsp:cNvPr id="0" name=""/>
        <dsp:cNvSpPr/>
      </dsp:nvSpPr>
      <dsp:spPr>
        <a:xfrm>
          <a:off x="4398094" y="3658206"/>
          <a:ext cx="2832943" cy="8640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/>
            <a:t>Évolution du régime </a:t>
          </a:r>
        </a:p>
      </dsp:txBody>
      <dsp:txXfrm>
        <a:off x="4398094" y="3658206"/>
        <a:ext cx="2832943" cy="864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F98BE-5101-A34B-98B4-4F18BF80CB2C}" type="datetimeFigureOut">
              <a:rPr lang="fr-FR" smtClean="0"/>
              <a:t>07/02/2022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971CE-4816-6842-A427-338A3B1856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35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affichCodeArticle.do?cidTexte=LEGITEXT000006072050&amp;idArticle=LEGIARTI000006901774&amp;dateTexte=&amp;categorieLien=cid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98A0-BC95-3B48-96F0-A5F90314C6F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364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lIns="195554" tIns="97777" rIns="195554" bIns="97777"/>
          <a:lstStyle/>
          <a:p>
            <a:pPr algn="l"/>
            <a:r>
              <a:rPr lang="fr-FR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 branche a pour missions :</a:t>
            </a:r>
          </a:p>
          <a:p>
            <a:pPr algn="l"/>
            <a:r>
              <a:rPr lang="fr-FR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1° De définir les conditions d'emploi et de travail des salariés ainsi que les garanties qui leur sont applicables dans les matières mentionnées aux articles </a:t>
            </a:r>
            <a:r>
              <a:rPr lang="fr-FR" sz="4400" b="0" i="0" u="sng" dirty="0">
                <a:solidFill>
                  <a:srgbClr val="336699"/>
                </a:solidFill>
                <a:effectLst/>
                <a:latin typeface="arial" panose="020B0604020202020204" pitchFamily="34" charset="0"/>
                <a:hlinkClick r:id="rId3"/>
              </a:rPr>
              <a:t>L. 2253-1 et L. 2253-2</a:t>
            </a:r>
            <a:r>
              <a:rPr lang="fr-FR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dans les conditions prévues par lesdits articles.</a:t>
            </a:r>
          </a:p>
          <a:p>
            <a:pPr algn="l"/>
            <a:r>
              <a:rPr lang="fr-FR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2° De réguler la concurrence entre les entreprises relevant de son champ d'application.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lIns="195554" tIns="97777" rIns="195554" bIns="97777"/>
          <a:lstStyle/>
          <a:p>
            <a:pPr algn="r" defTabSz="977768">
              <a:buClrTx/>
              <a:defRPr/>
            </a:pPr>
            <a:fld id="{392098A0-BC95-3B48-96F0-A5F90314C6F9}" type="slidenum">
              <a:rPr lang="fr-FR" sz="26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977768">
                <a:buClrTx/>
                <a:defRPr/>
              </a:pPr>
              <a:t>3</a:t>
            </a:fld>
            <a:endParaRPr lang="fr-FR" sz="26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383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98A0-BC95-3B48-96F0-A5F90314C6F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245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098A0-BC95-3B48-96F0-A5F90314C6F9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092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3C114B-D1B8-8E4E-9A6B-663FF46F1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7971E3-B9C8-8F41-A348-0579AEEB7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C64C7B-B834-A542-ADB0-C789AEF81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841B-0BA8-834D-AEFB-394B53D4D56F}" type="datetime1">
              <a:rPr lang="fr-FR" smtClean="0"/>
              <a:t>07/02/2022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0EABE2-6F51-C74E-B8A7-BA59C270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E94B02-D60E-2D43-AC6A-AA626DF77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10E0-34CB-874C-9130-96F0CF5402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91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6546C2-1DC7-D24B-A5F0-D10AF055A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5EAE263-B377-8246-B37C-990F90BC6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55FEC4-B690-8A4F-A2B8-6CAEC63B6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7A3E-FF6D-B746-988A-1ED55115C957}" type="datetime1">
              <a:rPr lang="fr-FR" smtClean="0"/>
              <a:t>07/02/2022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678373-FE21-CB4D-B593-013D454B3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B21225-9FB3-0C4D-92AC-CD500CB86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10E0-34CB-874C-9130-96F0CF5402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520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30AE990-6EA4-1444-AF6C-80B49A417F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BC5130C-6D21-5041-8B78-7D99CC610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5544ED-69EB-D44A-9B87-EF7EDB65E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9430-03D2-4B47-98AC-4174A2D98DBA}" type="datetime1">
              <a:rPr lang="fr-FR" smtClean="0"/>
              <a:t>07/02/2022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4446CB-9501-9740-BE37-8EEEF0B82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1C0B6D-BFF7-9440-BC45-B3ED7F0F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10E0-34CB-874C-9130-96F0CF5402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19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E1B4E-9948-FE44-8E33-C5C45EA6A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012920-2457-3F4A-AD76-36A987AAE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E1FB2D-06F3-6147-BDA1-EDDF13EBB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F41C-008E-574E-A8A1-A88E8C219AF0}" type="datetime1">
              <a:rPr lang="fr-FR" smtClean="0"/>
              <a:t>07/02/2022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3255B0-1587-A94B-8BD5-811E512A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6809BA-AF0B-B94E-9955-0A925E988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10E0-34CB-874C-9130-96F0CF5402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52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7B5682-2F2E-CE48-9CDE-CAD89571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9EE432-A024-9A4B-8F0F-20FECD83D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505CFF-D4ED-A244-B9DE-060FE85E6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EA01-38F5-A540-9146-0A344C2C0EB8}" type="datetime1">
              <a:rPr lang="fr-FR" smtClean="0"/>
              <a:t>07/02/2022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0C5FE3-3B51-8D45-9C4F-DA67F22CE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814F1E-BA4D-0B4C-8923-682D825D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10E0-34CB-874C-9130-96F0CF5402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171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AEFBCE-E939-4C41-9514-60FA35537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6427B1-FE88-374D-9794-13F21812E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0750941-62E3-314F-99CF-A7FF2BA5A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3D8C2C-E9A5-FE4B-9E5D-7A78FA5B8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1982-4A0E-AE4B-92B7-1DB39A1E515C}" type="datetime1">
              <a:rPr lang="fr-FR" smtClean="0"/>
              <a:t>07/02/2022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E5D93A-BB00-7548-A220-D7D0CB0C7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A69683-2A54-BB44-A72F-2E37AEED6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10E0-34CB-874C-9130-96F0CF5402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83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331DC9-A48D-F242-8328-0A878A29F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3E5DB3-99ED-544B-AEFD-6B337625B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69F7F03-79FB-DE46-BB3E-EDB096A47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F7BB1AE-81C8-0B4B-93D8-DE23DFEA31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86DC874-0396-4240-9678-F36AA5EA31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AC74F7E-768B-7F4A-AFAF-C1BEC07C0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0BDD-2FAC-534D-8FA4-EF94CC9A8D77}" type="datetime1">
              <a:rPr lang="fr-FR" smtClean="0"/>
              <a:t>07/02/2022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447B578-D0EA-524A-B170-53747AD79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7B14235-52CE-074C-9CBF-43B84A0BA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10E0-34CB-874C-9130-96F0CF5402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62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68BCCD-1A03-754D-9A08-B63CDA21E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56C4991-B8B8-474A-96C7-DD983F19F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065C-2A12-0347-B9F2-83E7CF21F4B0}" type="datetime1">
              <a:rPr lang="fr-FR" smtClean="0"/>
              <a:t>07/02/2022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1B6232C-D78E-E241-857C-84CD9C7AF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47EEBA-31E0-F34C-9612-CFA716AC5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10E0-34CB-874C-9130-96F0CF5402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1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0BD40E7-C9D5-CF45-95BF-F6B4ABFA3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EF50-40AC-1146-B8D6-34213BE9B9A3}" type="datetime1">
              <a:rPr lang="fr-FR" smtClean="0"/>
              <a:t>07/02/2022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92E08A6-5C68-E842-84F4-69DF148C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2DC705-6BD6-0144-87E1-5F7ABB1C3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10E0-34CB-874C-9130-96F0CF5402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543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54E06B-7FC5-4043-9AD5-70C19D24B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D811D9-2F54-9247-9D03-C98D1ED3E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09A63B-389E-3640-990A-4A3E8865C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7B22D9-BCBB-3245-873A-52A2D5A59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9F58-2252-204C-8EE9-D6E688D0F9FE}" type="datetime1">
              <a:rPr lang="fr-FR" smtClean="0"/>
              <a:t>07/02/2022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A69ABE-38ED-1842-9FAE-A2B157C38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75D66F-6D81-AE42-95C6-EC783A339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10E0-34CB-874C-9130-96F0CF5402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53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157C08-1D29-A34E-844A-55FCDA915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277D45D-1DED-0440-9C25-36F28B0BEF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E31800-1126-6F4F-9DC0-B3DDC71E6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9A25BCB-E389-064D-AE3B-B8E6BEB40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57AF-E8CF-064F-AAB2-EBE2626B6292}" type="datetime1">
              <a:rPr lang="fr-FR" smtClean="0"/>
              <a:t>07/02/2022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09B3B0-A0AA-764E-98D1-519EE3F28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1C462A-4DE5-1841-BFF3-2DD0FB50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10E0-34CB-874C-9130-96F0CF5402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78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07D7C13-7167-C941-B784-FE79BB5E6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1514C0-F466-D249-B26C-4F9581222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07A81E-613C-0049-87C4-CCC69781E2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4B38C-D115-1240-9EEF-9A9B06007E70}" type="datetime1">
              <a:rPr lang="fr-FR" smtClean="0"/>
              <a:t>07/02/2022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866417-A07B-5045-9D5C-C4B38E75C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B035D2-3D48-E841-96D8-F17C344F5F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B10E0-34CB-874C-9130-96F0CF5402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82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slide" Target="slide40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2.jpg"/><Relationship Id="rId4" Type="http://schemas.openxmlformats.org/officeDocument/2006/relationships/diagramLayout" Target="../diagrams/layout8.xml"/><Relationship Id="rId9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10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espaceformation.akto.fr/enseignement-prive/fiche-formation/165637/1?session=1273844&amp;from=results#!#%3Fsession=1273844&amp;from=result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paceformation.akto.fr/enseignement-prive/fiche-formation/165054/1?session=1249583&amp;from=results#!#%3Fsession=1249583&amp;from=results" TargetMode="External"/><Relationship Id="rId5" Type="http://schemas.openxmlformats.org/officeDocument/2006/relationships/hyperlink" Target="https://espaceformation.akto.fr/enseignement-prive/fiche-formation/165053/1?session=1249580&amp;from=results#!#%3Fsession=1249580&amp;from=results" TargetMode="External"/><Relationship Id="rId4" Type="http://schemas.openxmlformats.org/officeDocument/2006/relationships/hyperlink" Target="https://espaceformation.akto.fr/enseignement-prive/fiche-formation/165052/1?session=1249577&amp;from=results#!#%3Fsession=1249577&amp;from=result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legifrance.gouv.fr/affichCodeArticle.do?cidTexte=LEGITEXT000006072050&amp;idArticle=LEGIARTI000028495726&amp;dateTexte=&amp;categorieLien=ci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.jp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83B45A8F-4CF4-1749-89C2-C31639756D03}"/>
              </a:ext>
            </a:extLst>
          </p:cNvPr>
          <p:cNvGrpSpPr/>
          <p:nvPr/>
        </p:nvGrpSpPr>
        <p:grpSpPr>
          <a:xfrm>
            <a:off x="0" y="0"/>
            <a:ext cx="12192000" cy="6858003"/>
            <a:chOff x="0" y="0"/>
            <a:chExt cx="12192000" cy="6858003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1FAAF56F-64E7-FE47-8AFD-E58882D83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6237" y="236944"/>
              <a:ext cx="3344274" cy="2165417"/>
            </a:xfrm>
            <a:prstGeom prst="rect">
              <a:avLst/>
            </a:prstGeom>
            <a:noFill/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D69E8A32-66D5-8349-99E1-A0F231E21D86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81638"/>
            <a:stretch/>
          </p:blipFill>
          <p:spPr>
            <a:xfrm>
              <a:off x="8360093" y="0"/>
              <a:ext cx="3831907" cy="1990090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AF98DAA6-51F6-9B45-9A7C-7C47E567A76E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2" t="19505" r="82194" b="25569"/>
            <a:stretch/>
          </p:blipFill>
          <p:spPr>
            <a:xfrm>
              <a:off x="0" y="905071"/>
              <a:ext cx="1380930" cy="5952929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3C075731-C45A-1E43-A2C2-56F48C1B2BD1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6372" b="81638"/>
            <a:stretch/>
          </p:blipFill>
          <p:spPr>
            <a:xfrm rot="5400000">
              <a:off x="10291545" y="4957548"/>
              <a:ext cx="1810820" cy="1990090"/>
            </a:xfrm>
            <a:prstGeom prst="rect">
              <a:avLst/>
            </a:prstGeom>
          </p:spPr>
        </p:pic>
      </p:grpSp>
      <p:sp>
        <p:nvSpPr>
          <p:cNvPr id="8" name="Titre 1">
            <a:extLst>
              <a:ext uri="{FF2B5EF4-FFF2-40B4-BE49-F238E27FC236}">
                <a16:creationId xmlns:a16="http://schemas.microsoft.com/office/drawing/2014/main" id="{C90C2202-D777-AA43-BA9B-320342F5E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0511" y="3429000"/>
            <a:ext cx="5963970" cy="1820278"/>
          </a:xfrm>
        </p:spPr>
        <p:txBody>
          <a:bodyPr anchor="t">
            <a:normAutofit/>
          </a:bodyPr>
          <a:lstStyle/>
          <a:p>
            <a:pPr algn="l"/>
            <a:r>
              <a:rPr lang="fr-FR" sz="4400" b="1" dirty="0">
                <a:solidFill>
                  <a:srgbClr val="FF9F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Actualités sociales </a:t>
            </a:r>
          </a:p>
        </p:txBody>
      </p:sp>
    </p:spTree>
    <p:extLst>
      <p:ext uri="{BB962C8B-B14F-4D97-AF65-F5344CB8AC3E}">
        <p14:creationId xmlns:p14="http://schemas.microsoft.com/office/powerpoint/2010/main" val="3431073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DF87C064-0FD8-47B5-B109-82E68784DF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40321"/>
              </p:ext>
            </p:extLst>
          </p:nvPr>
        </p:nvGraphicFramePr>
        <p:xfrm>
          <a:off x="1710267" y="205581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CDF94F-E8D4-4424-944A-C4E2855A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FR">
                <a:solidFill>
                  <a:srgbClr val="C8004C"/>
                </a:solidFill>
              </a:rPr>
              <a:t>/ </a:t>
            </a:r>
            <a:fld id="{A8AA6FDC-E524-534E-AF17-903EA4ED9B42}" type="slidenum">
              <a:rPr lang="fr-FR" sz="800"/>
              <a:pPr algn="r"/>
              <a:t>9</a:t>
            </a:fld>
            <a:endParaRPr lang="fr-FR" sz="800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FB47C1D3-3394-4F92-9902-5E77B0BECADE}"/>
              </a:ext>
            </a:extLst>
          </p:cNvPr>
          <p:cNvGrpSpPr/>
          <p:nvPr/>
        </p:nvGrpSpPr>
        <p:grpSpPr>
          <a:xfrm>
            <a:off x="-18661" y="0"/>
            <a:ext cx="12210661" cy="6858003"/>
            <a:chOff x="-18661" y="0"/>
            <a:chExt cx="12210661" cy="6858003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DD8B4F72-780A-42A4-ABC5-AED1F0ADA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1382" y="172861"/>
              <a:ext cx="1369526" cy="886768"/>
            </a:xfrm>
            <a:prstGeom prst="rect">
              <a:avLst/>
            </a:prstGeom>
            <a:noFill/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108A336C-94F8-429D-A74E-DD338DA86C77}"/>
                </a:ext>
              </a:extLst>
            </p:cNvPr>
            <p:cNvPicPr/>
            <p:nvPr/>
          </p:nvPicPr>
          <p:blipFill rotWithShape="1">
            <a:blip r:embed="rId8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81638"/>
            <a:stretch/>
          </p:blipFill>
          <p:spPr>
            <a:xfrm>
              <a:off x="8360093" y="0"/>
              <a:ext cx="3831907" cy="1990090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95AE764B-CEE1-4828-88FA-65C90405BA2D}"/>
                </a:ext>
              </a:extLst>
            </p:cNvPr>
            <p:cNvPicPr/>
            <p:nvPr/>
          </p:nvPicPr>
          <p:blipFill rotWithShape="1">
            <a:blip r:embed="rId8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7" t="19505" r="84404" b="26674"/>
            <a:stretch/>
          </p:blipFill>
          <p:spPr>
            <a:xfrm>
              <a:off x="-18661" y="1024829"/>
              <a:ext cx="651382" cy="5833171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D695505C-0CCB-45C8-ABEC-108B56431C87}"/>
                </a:ext>
              </a:extLst>
            </p:cNvPr>
            <p:cNvPicPr/>
            <p:nvPr/>
          </p:nvPicPr>
          <p:blipFill rotWithShape="1">
            <a:blip r:embed="rId8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6372" b="81638"/>
            <a:stretch/>
          </p:blipFill>
          <p:spPr>
            <a:xfrm rot="5400000">
              <a:off x="10291545" y="4957548"/>
              <a:ext cx="1810820" cy="1990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258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3F01187D-15BE-4171-BA5A-BC178BEDB6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034697"/>
              </p:ext>
            </p:extLst>
          </p:nvPr>
        </p:nvGraphicFramePr>
        <p:xfrm>
          <a:off x="1752600" y="21591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E7087F-3AD9-4DB5-8886-517256BD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FR">
                <a:solidFill>
                  <a:srgbClr val="C8004C"/>
                </a:solidFill>
              </a:rPr>
              <a:t>/ </a:t>
            </a:r>
            <a:fld id="{A8AA6FDC-E524-534E-AF17-903EA4ED9B42}" type="slidenum">
              <a:rPr lang="fr-FR" sz="800"/>
              <a:pPr algn="r"/>
              <a:t>10</a:t>
            </a:fld>
            <a:endParaRPr lang="fr-FR" sz="800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90702AF-F0F0-449F-BD0F-29DE6BE29E3B}"/>
              </a:ext>
            </a:extLst>
          </p:cNvPr>
          <p:cNvGrpSpPr/>
          <p:nvPr/>
        </p:nvGrpSpPr>
        <p:grpSpPr>
          <a:xfrm>
            <a:off x="-18661" y="0"/>
            <a:ext cx="12210661" cy="6858003"/>
            <a:chOff x="-18661" y="0"/>
            <a:chExt cx="12210661" cy="6858003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EDB1F9A8-143D-44C4-97A7-D942F6EC1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1382" y="172861"/>
              <a:ext cx="1369526" cy="886768"/>
            </a:xfrm>
            <a:prstGeom prst="rect">
              <a:avLst/>
            </a:prstGeom>
            <a:noFill/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B7BAF54A-D95A-4DE7-8982-8B933BC8575C}"/>
                </a:ext>
              </a:extLst>
            </p:cNvPr>
            <p:cNvPicPr/>
            <p:nvPr/>
          </p:nvPicPr>
          <p:blipFill rotWithShape="1">
            <a:blip r:embed="rId8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81638"/>
            <a:stretch/>
          </p:blipFill>
          <p:spPr>
            <a:xfrm>
              <a:off x="8360093" y="0"/>
              <a:ext cx="3831907" cy="1990090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3FEED4E8-07BA-46BE-AD1A-1D5DC8404B65}"/>
                </a:ext>
              </a:extLst>
            </p:cNvPr>
            <p:cNvPicPr/>
            <p:nvPr/>
          </p:nvPicPr>
          <p:blipFill rotWithShape="1">
            <a:blip r:embed="rId8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7" t="19505" r="84404" b="26674"/>
            <a:stretch/>
          </p:blipFill>
          <p:spPr>
            <a:xfrm>
              <a:off x="-18661" y="1024829"/>
              <a:ext cx="651382" cy="5833171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5D9A353D-6FE9-4E13-9EFC-DE1D3C272F91}"/>
                </a:ext>
              </a:extLst>
            </p:cNvPr>
            <p:cNvPicPr/>
            <p:nvPr/>
          </p:nvPicPr>
          <p:blipFill rotWithShape="1">
            <a:blip r:embed="rId8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6372" b="81638"/>
            <a:stretch/>
          </p:blipFill>
          <p:spPr>
            <a:xfrm rot="5400000">
              <a:off x="10291545" y="4957548"/>
              <a:ext cx="1810820" cy="1990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3311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2127DB-F04E-4772-B86E-FF3DD5F87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Revue de la CC EPNL en date du 26 janvier 2022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07315EA-7D8A-4C2E-BAA2-5EAF81B49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Une convention collective </a:t>
            </a:r>
            <a:br>
              <a:rPr lang="fr-FR" dirty="0"/>
            </a:br>
            <a:r>
              <a:rPr lang="fr-FR" dirty="0"/>
              <a:t>pour une « branche de services »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7A38BA-7023-4F02-BD7F-F89E0B9FE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FR">
                <a:solidFill>
                  <a:srgbClr val="C8004C"/>
                </a:solidFill>
              </a:rPr>
              <a:t>/ </a:t>
            </a:r>
            <a:fld id="{A8AA6FDC-E524-534E-AF17-903EA4ED9B42}" type="slidenum">
              <a:rPr lang="fr-FR" sz="800"/>
              <a:pPr algn="r"/>
              <a:t>11</a:t>
            </a:fld>
            <a:endParaRPr lang="fr-FR" sz="800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26FDC00E-1B69-4447-9A0D-C1DF463A2A50}"/>
              </a:ext>
            </a:extLst>
          </p:cNvPr>
          <p:cNvGrpSpPr/>
          <p:nvPr/>
        </p:nvGrpSpPr>
        <p:grpSpPr>
          <a:xfrm>
            <a:off x="-18661" y="0"/>
            <a:ext cx="12210661" cy="6858003"/>
            <a:chOff x="-18661" y="0"/>
            <a:chExt cx="12210661" cy="6858003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D80D0708-E620-43A9-806A-CCAB55425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1382" y="172861"/>
              <a:ext cx="1369526" cy="886768"/>
            </a:xfrm>
            <a:prstGeom prst="rect">
              <a:avLst/>
            </a:prstGeom>
            <a:noFill/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952112EE-27BA-4711-8709-86231DB4CA9D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81638"/>
            <a:stretch/>
          </p:blipFill>
          <p:spPr>
            <a:xfrm>
              <a:off x="8360093" y="0"/>
              <a:ext cx="3831907" cy="1990090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11D4AF40-326F-4837-B081-BFCF577715B9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7" t="19505" r="84404" b="26674"/>
            <a:stretch/>
          </p:blipFill>
          <p:spPr>
            <a:xfrm>
              <a:off x="-18661" y="1024829"/>
              <a:ext cx="651382" cy="5833171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4065BFEC-D34B-4E14-92D8-61AD1790B77D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6372" b="81638"/>
            <a:stretch/>
          </p:blipFill>
          <p:spPr>
            <a:xfrm rot="5400000">
              <a:off x="10291545" y="4957548"/>
              <a:ext cx="1810820" cy="1990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9380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DDAA8A-9849-4086-AD1A-E9A812B2A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fr-FR" dirty="0"/>
          </a:p>
          <a:p>
            <a:r>
              <a:rPr lang="fr-FR" dirty="0"/>
              <a:t>Un texte clair : s’appliquant à TOUS </a:t>
            </a:r>
          </a:p>
          <a:p>
            <a:pPr marL="800100" lvl="1" indent="-342900"/>
            <a:r>
              <a:rPr lang="fr-FR" dirty="0"/>
              <a:t>Tout l’Enseignement « en contrat » </a:t>
            </a:r>
          </a:p>
          <a:p>
            <a:pPr marL="800100" lvl="1" indent="-342900"/>
            <a:r>
              <a:rPr lang="fr-FR" dirty="0"/>
              <a:t>Structures support : DDEC, ISFEC etc.</a:t>
            </a:r>
          </a:p>
          <a:p>
            <a:pPr marL="800100" lvl="1" indent="-342900"/>
            <a:r>
              <a:rPr lang="fr-FR" dirty="0"/>
              <a:t>Structures associées en communauté d’intérêt</a:t>
            </a:r>
          </a:p>
          <a:p>
            <a:pPr marL="800100" lvl="1" indent="-342900"/>
            <a:endParaRPr lang="fr-FR" dirty="0"/>
          </a:p>
          <a:p>
            <a:r>
              <a:rPr lang="fr-FR" dirty="0"/>
              <a:t>Pas de catégories oubliées pendant des années : </a:t>
            </a:r>
            <a:r>
              <a:rPr lang="fr-FR" dirty="0">
                <a:solidFill>
                  <a:schemeClr val="accent2"/>
                </a:solidFill>
              </a:rPr>
              <a:t>psychologues, enseignants HC, DDFPT</a:t>
            </a:r>
          </a:p>
          <a:p>
            <a:endParaRPr lang="fr-FR" dirty="0"/>
          </a:p>
          <a:p>
            <a:r>
              <a:rPr lang="fr-FR" dirty="0"/>
              <a:t>Une politique générale et concertée : une CPPNI et des CPN thématiques 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C31433-6879-435F-8743-D4D056CB8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FR">
                <a:solidFill>
                  <a:srgbClr val="C8004C"/>
                </a:solidFill>
              </a:rPr>
              <a:t>/ </a:t>
            </a:r>
            <a:fld id="{A8AA6FDC-E524-534E-AF17-903EA4ED9B42}" type="slidenum">
              <a:rPr lang="fr-FR" sz="800"/>
              <a:pPr algn="r"/>
              <a:t>12</a:t>
            </a:fld>
            <a:endParaRPr lang="fr-FR" sz="800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1C9562FB-A8F1-46A0-9D15-489697285515}"/>
              </a:ext>
            </a:extLst>
          </p:cNvPr>
          <p:cNvGrpSpPr/>
          <p:nvPr/>
        </p:nvGrpSpPr>
        <p:grpSpPr>
          <a:xfrm>
            <a:off x="-18661" y="0"/>
            <a:ext cx="12210661" cy="6858003"/>
            <a:chOff x="-18661" y="0"/>
            <a:chExt cx="12210661" cy="6858003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BDA5B895-C0CB-411E-83CF-43822C9B3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1382" y="172861"/>
              <a:ext cx="1369526" cy="886768"/>
            </a:xfrm>
            <a:prstGeom prst="rect">
              <a:avLst/>
            </a:prstGeom>
            <a:noFill/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27C9D094-E13C-41A9-92B2-93CED2D2CB21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81638"/>
            <a:stretch/>
          </p:blipFill>
          <p:spPr>
            <a:xfrm>
              <a:off x="8360093" y="0"/>
              <a:ext cx="3831907" cy="1990090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BBA9747C-A061-4B46-8859-C5CBD5EB7770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7" t="19505" r="84404" b="26674"/>
            <a:stretch/>
          </p:blipFill>
          <p:spPr>
            <a:xfrm>
              <a:off x="-18661" y="1024829"/>
              <a:ext cx="651382" cy="5833171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2A2367D9-EDD9-4184-B0D3-F6405D9C215A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6372" b="81638"/>
            <a:stretch/>
          </p:blipFill>
          <p:spPr>
            <a:xfrm rot="5400000">
              <a:off x="10291545" y="4957548"/>
              <a:ext cx="1810820" cy="1990090"/>
            </a:xfrm>
            <a:prstGeom prst="rect">
              <a:avLst/>
            </a:prstGeom>
          </p:spPr>
        </p:pic>
      </p:grpSp>
      <p:sp>
        <p:nvSpPr>
          <p:cNvPr id="10" name="Titre 1">
            <a:extLst>
              <a:ext uri="{FF2B5EF4-FFF2-40B4-BE49-F238E27FC236}">
                <a16:creationId xmlns:a16="http://schemas.microsoft.com/office/drawing/2014/main" id="{20FF6A35-6578-411E-8A30-19E7DDCD95C8}"/>
              </a:ext>
            </a:extLst>
          </p:cNvPr>
          <p:cNvSpPr txBox="1">
            <a:spLocks/>
          </p:cNvSpPr>
          <p:nvPr/>
        </p:nvSpPr>
        <p:spPr>
          <a:xfrm>
            <a:off x="2125133" y="954017"/>
            <a:ext cx="8459875" cy="704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FF9F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Chapitre 1 La branche et son cadre paritaire</a:t>
            </a:r>
          </a:p>
        </p:txBody>
      </p:sp>
    </p:spTree>
    <p:extLst>
      <p:ext uri="{BB962C8B-B14F-4D97-AF65-F5344CB8AC3E}">
        <p14:creationId xmlns:p14="http://schemas.microsoft.com/office/powerpoint/2010/main" val="3005054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42E2F67-365C-44B6-AFD8-B933DD45D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655359"/>
            <a:ext cx="5181600" cy="4351338"/>
          </a:xfrm>
        </p:spPr>
        <p:txBody>
          <a:bodyPr>
            <a:normAutofit/>
          </a:bodyPr>
          <a:lstStyle/>
          <a:p>
            <a:r>
              <a:rPr lang="fr-FR" dirty="0"/>
              <a:t>Négociation en 2022 à paramétrer </a:t>
            </a:r>
          </a:p>
          <a:p>
            <a:r>
              <a:rPr lang="fr-FR" dirty="0"/>
              <a:t>Moyens</a:t>
            </a:r>
          </a:p>
          <a:p>
            <a:r>
              <a:rPr lang="fr-FR" dirty="0"/>
              <a:t>Articulation Branche – territoires</a:t>
            </a:r>
          </a:p>
          <a:p>
            <a:r>
              <a:rPr lang="fr-FR" dirty="0"/>
              <a:t>Organisation de la vie paritaire = calendrier de négo etc.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0DE888-D1B0-4729-9AD4-F2B87C8FA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FR">
                <a:solidFill>
                  <a:srgbClr val="C8004C"/>
                </a:solidFill>
              </a:rPr>
              <a:t>/ </a:t>
            </a:r>
            <a:fld id="{A8AA6FDC-E524-534E-AF17-903EA4ED9B42}" type="slidenum">
              <a:rPr lang="fr-FR" sz="800"/>
              <a:pPr algn="r"/>
              <a:t>13</a:t>
            </a:fld>
            <a:endParaRPr lang="fr-FR" sz="800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3A514FD-95A7-468F-99AC-03E0BA7F12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6706" y="2332041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i="1" dirty="0"/>
              <a:t> </a:t>
            </a:r>
            <a:r>
              <a:rPr lang="fr-FR" i="1" dirty="0"/>
              <a:t>Section 2 : Fonctionnement du paritarisme </a:t>
            </a:r>
            <a:endParaRPr lang="fr-FR" dirty="0"/>
          </a:p>
          <a:p>
            <a:pPr marL="0" indent="0">
              <a:buNone/>
            </a:pPr>
            <a:r>
              <a:rPr lang="fr-FR" i="1" dirty="0"/>
              <a:t>Section 3 : Droit syndical (DS, RSS…)</a:t>
            </a:r>
            <a:endParaRPr lang="fr-FR" dirty="0"/>
          </a:p>
          <a:p>
            <a:pPr marL="0" indent="0">
              <a:buNone/>
            </a:pPr>
            <a:r>
              <a:rPr lang="fr-FR" i="1" dirty="0"/>
              <a:t>Section 4 : Relations collectives d’entreprise (CSE, communauté de travail …)</a:t>
            </a:r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A3A4CC3-99D9-4008-BAFB-043D9DA878CD}"/>
              </a:ext>
            </a:extLst>
          </p:cNvPr>
          <p:cNvGrpSpPr/>
          <p:nvPr/>
        </p:nvGrpSpPr>
        <p:grpSpPr>
          <a:xfrm>
            <a:off x="-18661" y="0"/>
            <a:ext cx="12210661" cy="6858003"/>
            <a:chOff x="-18661" y="0"/>
            <a:chExt cx="12210661" cy="6858003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48EB3D41-C4D7-4BB3-83D3-1C2B8AF32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1382" y="172861"/>
              <a:ext cx="1369526" cy="886768"/>
            </a:xfrm>
            <a:prstGeom prst="rect">
              <a:avLst/>
            </a:prstGeom>
            <a:noFill/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87F5040F-2AE7-445F-A691-5996757B7914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81638"/>
            <a:stretch/>
          </p:blipFill>
          <p:spPr>
            <a:xfrm>
              <a:off x="8360093" y="0"/>
              <a:ext cx="3831907" cy="1990090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9D47062B-8A4C-4936-BFC6-57337A647527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7" t="19505" r="84404" b="26674"/>
            <a:stretch/>
          </p:blipFill>
          <p:spPr>
            <a:xfrm>
              <a:off x="-18661" y="1024829"/>
              <a:ext cx="651382" cy="5833171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45A33FAC-FC18-4C9F-9870-100FAB2248C1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6372" b="81638"/>
            <a:stretch/>
          </p:blipFill>
          <p:spPr>
            <a:xfrm rot="5400000">
              <a:off x="10291545" y="4957548"/>
              <a:ext cx="1810820" cy="1990090"/>
            </a:xfrm>
            <a:prstGeom prst="rect">
              <a:avLst/>
            </a:prstGeom>
          </p:spPr>
        </p:pic>
      </p:grpSp>
      <p:sp>
        <p:nvSpPr>
          <p:cNvPr id="14" name="Titre 1">
            <a:extLst>
              <a:ext uri="{FF2B5EF4-FFF2-40B4-BE49-F238E27FC236}">
                <a16:creationId xmlns:a16="http://schemas.microsoft.com/office/drawing/2014/main" id="{31F02D1A-E225-442C-A524-9A74909FB09F}"/>
              </a:ext>
            </a:extLst>
          </p:cNvPr>
          <p:cNvSpPr txBox="1">
            <a:spLocks/>
          </p:cNvSpPr>
          <p:nvPr/>
        </p:nvSpPr>
        <p:spPr>
          <a:xfrm>
            <a:off x="2125133" y="954017"/>
            <a:ext cx="8459875" cy="704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FF9F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Chapitre 1 La branche et son cadre paritaire</a:t>
            </a:r>
          </a:p>
        </p:txBody>
      </p:sp>
    </p:spTree>
    <p:extLst>
      <p:ext uri="{BB962C8B-B14F-4D97-AF65-F5344CB8AC3E}">
        <p14:creationId xmlns:p14="http://schemas.microsoft.com/office/powerpoint/2010/main" val="3678240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219AA3-2B1D-4A2A-9E40-1D509D8843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i="1" dirty="0"/>
              <a:t>Section 1 : Égalité professionnelle et non-discrimination </a:t>
            </a:r>
            <a:endParaRPr lang="fr-FR" dirty="0"/>
          </a:p>
          <a:p>
            <a:pPr marL="0" indent="0">
              <a:buNone/>
            </a:pPr>
            <a:r>
              <a:rPr lang="fr-FR" i="1" dirty="0"/>
              <a:t>Section 2 : Lutte contre le harcèlement sexuel et les agissements sexistes </a:t>
            </a:r>
            <a:endParaRPr lang="fr-FR" dirty="0"/>
          </a:p>
          <a:p>
            <a:pPr marL="0" indent="0">
              <a:buNone/>
            </a:pPr>
            <a:r>
              <a:rPr lang="fr-FR" i="1" dirty="0"/>
              <a:t>Section 3 : Prévention de la pénibilité et des risques professionnels </a:t>
            </a:r>
            <a:endParaRPr lang="fr-FR" dirty="0"/>
          </a:p>
          <a:p>
            <a:pPr marL="0" indent="0">
              <a:buNone/>
            </a:pPr>
            <a:r>
              <a:rPr lang="fr-FR" i="1" dirty="0"/>
              <a:t>Section 4 : Conditions de travail et droit au travail des personnes en situation de handicap </a:t>
            </a:r>
            <a:endParaRPr lang="fr-FR" dirty="0"/>
          </a:p>
          <a:p>
            <a:pPr marL="0" indent="0">
              <a:buNone/>
            </a:pPr>
            <a:r>
              <a:rPr lang="fr-FR" i="1" dirty="0"/>
              <a:t>Section 5 : Accompagnement des difficultés des salariés (fonds sociaux)</a:t>
            </a:r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571EDD7-3834-44B7-95A1-4E9521FAB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86EE-1D80-264E-8BEF-8316635EC9B0}" type="slidenum">
              <a:rPr lang="fr-FR" smtClean="0"/>
              <a:t>14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A3C02F5-B6F3-4161-B086-6631F9D582CE}"/>
              </a:ext>
            </a:extLst>
          </p:cNvPr>
          <p:cNvSpPr txBox="1"/>
          <p:nvPr/>
        </p:nvSpPr>
        <p:spPr>
          <a:xfrm>
            <a:off x="6677543" y="5133310"/>
            <a:ext cx="3504131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Principes généraux à définir – diapo suivante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8D1FB36-AE65-4332-A852-ADAF905663C9}"/>
              </a:ext>
            </a:extLst>
          </p:cNvPr>
          <p:cNvCxnSpPr>
            <a:cxnSpLocks/>
          </p:cNvCxnSpPr>
          <p:nvPr/>
        </p:nvCxnSpPr>
        <p:spPr>
          <a:xfrm>
            <a:off x="5897013" y="5331047"/>
            <a:ext cx="53149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BBEAB98B-92A3-42AD-AF95-960EB96DB25C}"/>
              </a:ext>
            </a:extLst>
          </p:cNvPr>
          <p:cNvSpPr txBox="1"/>
          <p:nvPr/>
        </p:nvSpPr>
        <p:spPr>
          <a:xfrm>
            <a:off x="6677542" y="2080346"/>
            <a:ext cx="3533258" cy="5078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350" dirty="0"/>
              <a:t>Observatoire + outillage des établissements (animation territoriale, formation etc.)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D4F1A332-4404-4D64-B452-AD1D21BB4053}"/>
              </a:ext>
            </a:extLst>
          </p:cNvPr>
          <p:cNvCxnSpPr/>
          <p:nvPr/>
        </p:nvCxnSpPr>
        <p:spPr>
          <a:xfrm>
            <a:off x="6019800" y="2384556"/>
            <a:ext cx="53149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945FD866-41FA-42B5-8E1E-EDA03ED2B713}"/>
              </a:ext>
            </a:extLst>
          </p:cNvPr>
          <p:cNvSpPr txBox="1"/>
          <p:nvPr/>
        </p:nvSpPr>
        <p:spPr>
          <a:xfrm>
            <a:off x="6677542" y="3125835"/>
            <a:ext cx="3533258" cy="3000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350" dirty="0"/>
              <a:t>Diapo suivante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AC53B30-1D48-4186-A0CE-0FF5499E55BC}"/>
              </a:ext>
            </a:extLst>
          </p:cNvPr>
          <p:cNvCxnSpPr/>
          <p:nvPr/>
        </p:nvCxnSpPr>
        <p:spPr>
          <a:xfrm>
            <a:off x="6045050" y="3309850"/>
            <a:ext cx="53149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076C1668-1689-4E0C-A071-FFBCD09F4967}"/>
              </a:ext>
            </a:extLst>
          </p:cNvPr>
          <p:cNvSpPr txBox="1"/>
          <p:nvPr/>
        </p:nvSpPr>
        <p:spPr>
          <a:xfrm>
            <a:off x="6677542" y="4198031"/>
            <a:ext cx="3533258" cy="5078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350" dirty="0"/>
              <a:t>Base étude Thomas Legrand à intégrer + participation au PRITH (animation territoriale)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0B2A334C-BB62-4900-A934-DA836DD58CF3}"/>
              </a:ext>
            </a:extLst>
          </p:cNvPr>
          <p:cNvCxnSpPr/>
          <p:nvPr/>
        </p:nvCxnSpPr>
        <p:spPr>
          <a:xfrm>
            <a:off x="6106645" y="4373337"/>
            <a:ext cx="53149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20B6BC2F-7E67-425B-A885-8CBB0AF189F2}"/>
              </a:ext>
            </a:extLst>
          </p:cNvPr>
          <p:cNvGrpSpPr/>
          <p:nvPr/>
        </p:nvGrpSpPr>
        <p:grpSpPr>
          <a:xfrm>
            <a:off x="-18661" y="0"/>
            <a:ext cx="12210661" cy="6858003"/>
            <a:chOff x="-18661" y="0"/>
            <a:chExt cx="12210661" cy="6858003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1CD3D08C-C4E4-4C2D-A077-822778401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1382" y="172861"/>
              <a:ext cx="1369526" cy="886768"/>
            </a:xfrm>
            <a:prstGeom prst="rect">
              <a:avLst/>
            </a:prstGeom>
            <a:noFill/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D0858EDA-E1CE-4EAC-A402-0E70963414BF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81638"/>
            <a:stretch/>
          </p:blipFill>
          <p:spPr>
            <a:xfrm>
              <a:off x="8360093" y="0"/>
              <a:ext cx="3831907" cy="1990090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D42DC454-C550-451D-94C9-1D865FF022DD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7" t="19505" r="84404" b="26674"/>
            <a:stretch/>
          </p:blipFill>
          <p:spPr>
            <a:xfrm>
              <a:off x="-18661" y="1024829"/>
              <a:ext cx="651382" cy="5833171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9D8F1C2D-AF47-4328-B59F-33746A95849E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6372" b="81638"/>
            <a:stretch/>
          </p:blipFill>
          <p:spPr>
            <a:xfrm rot="5400000">
              <a:off x="10291545" y="4957548"/>
              <a:ext cx="1810820" cy="1990090"/>
            </a:xfrm>
            <a:prstGeom prst="rect">
              <a:avLst/>
            </a:prstGeom>
          </p:spPr>
        </p:pic>
      </p:grpSp>
      <p:sp>
        <p:nvSpPr>
          <p:cNvPr id="22" name="Titre 1">
            <a:extLst>
              <a:ext uri="{FF2B5EF4-FFF2-40B4-BE49-F238E27FC236}">
                <a16:creationId xmlns:a16="http://schemas.microsoft.com/office/drawing/2014/main" id="{DAAFF6D7-4D1F-4FFA-B952-52F6EB3CCC29}"/>
              </a:ext>
            </a:extLst>
          </p:cNvPr>
          <p:cNvSpPr txBox="1">
            <a:spLocks/>
          </p:cNvSpPr>
          <p:nvPr/>
        </p:nvSpPr>
        <p:spPr>
          <a:xfrm>
            <a:off x="2125133" y="954017"/>
            <a:ext cx="8459875" cy="704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FF9F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Chapitre 2 Responsabilité sociale</a:t>
            </a:r>
          </a:p>
        </p:txBody>
      </p:sp>
    </p:spTree>
    <p:extLst>
      <p:ext uri="{BB962C8B-B14F-4D97-AF65-F5344CB8AC3E}">
        <p14:creationId xmlns:p14="http://schemas.microsoft.com/office/powerpoint/2010/main" val="195048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31336C-6CA9-4FFE-B02C-2B5B21C1B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Politique « risques professionnels »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FD3F8A82-C75C-4C2C-944F-61855E77203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F868D3-AA49-4596-B139-B5EEBCD3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FR">
                <a:solidFill>
                  <a:srgbClr val="C8004C"/>
                </a:solidFill>
              </a:rPr>
              <a:t>/ </a:t>
            </a:r>
            <a:fld id="{A8AA6FDC-E524-534E-AF17-903EA4ED9B42}" type="slidenum">
              <a:rPr lang="fr-FR" sz="800"/>
              <a:pPr algn="r"/>
              <a:t>15</a:t>
            </a:fld>
            <a:endParaRPr lang="fr-FR" sz="8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4D4BD14-A4C4-4EB9-8233-A77C91C286F3}"/>
              </a:ext>
            </a:extLst>
          </p:cNvPr>
          <p:cNvSpPr txBox="1"/>
          <p:nvPr/>
        </p:nvSpPr>
        <p:spPr>
          <a:xfrm>
            <a:off x="2158838" y="5259256"/>
            <a:ext cx="1718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hlinkClick r:id="rId7" action="ppaction://hlinksldjump"/>
              </a:rPr>
              <a:t>Actions Covid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5643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31336C-6CA9-4FFE-B02C-2B5B21C1B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Fonds social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FD3F8A82-C75C-4C2C-944F-61855E77203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F868D3-AA49-4596-B139-B5EEBCD3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FR">
                <a:solidFill>
                  <a:srgbClr val="C8004C"/>
                </a:solidFill>
              </a:rPr>
              <a:t>/ </a:t>
            </a:r>
            <a:fld id="{A8AA6FDC-E524-534E-AF17-903EA4ED9B42}" type="slidenum">
              <a:rPr lang="fr-FR" sz="800"/>
              <a:pPr algn="r"/>
              <a:t>16</a:t>
            </a:fld>
            <a:endParaRPr lang="fr-FR" sz="800" dirty="0"/>
          </a:p>
        </p:txBody>
      </p:sp>
      <p:pic>
        <p:nvPicPr>
          <p:cNvPr id="6" name="Image 5" descr="Une image contenant dessin, signe, alimentation&#10;&#10;Description générée automatiquement">
            <a:extLst>
              <a:ext uri="{FF2B5EF4-FFF2-40B4-BE49-F238E27FC236}">
                <a16:creationId xmlns:a16="http://schemas.microsoft.com/office/drawing/2014/main" id="{04836182-5E8F-463B-ACB1-D3543B8D29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6760" y="4509464"/>
            <a:ext cx="677906" cy="60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26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219AA3-2B1D-4A2A-9E40-1D509D884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43691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i="1" dirty="0"/>
              <a:t>Section 1 : Embauche ;</a:t>
            </a:r>
            <a:endParaRPr lang="fr-FR" dirty="0"/>
          </a:p>
          <a:p>
            <a:pPr marL="0" indent="0">
              <a:buNone/>
            </a:pPr>
            <a:r>
              <a:rPr lang="fr-FR" i="1" dirty="0"/>
              <a:t>Section 2 : Contrats à durée indéterminée</a:t>
            </a:r>
            <a:endParaRPr lang="fr-FR" dirty="0"/>
          </a:p>
          <a:p>
            <a:pPr marL="0" indent="0">
              <a:buNone/>
            </a:pPr>
            <a:r>
              <a:rPr lang="fr-FR" i="1" dirty="0"/>
              <a:t>Section 3 : Contrats à durée déterminée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571EDD7-3834-44B7-95A1-4E9521FAB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86EE-1D80-264E-8BEF-8316635EC9B0}" type="slidenum">
              <a:rPr lang="fr-FR" smtClean="0"/>
              <a:t>17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BEAB98B-92A3-42AD-AF95-960EB96DB25C}"/>
              </a:ext>
            </a:extLst>
          </p:cNvPr>
          <p:cNvSpPr txBox="1"/>
          <p:nvPr/>
        </p:nvSpPr>
        <p:spPr>
          <a:xfrm>
            <a:off x="6677542" y="2698412"/>
            <a:ext cx="3533258" cy="71558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sz="1350" dirty="0"/>
              <a:t>Formules adaptées aux besoins et à l’hétérogénéité des situations </a:t>
            </a:r>
          </a:p>
          <a:p>
            <a:r>
              <a:rPr lang="fr-FR" sz="1350" dirty="0"/>
              <a:t>« boite à outils »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D4F1A332-4404-4D64-B452-AD1D21BB4053}"/>
              </a:ext>
            </a:extLst>
          </p:cNvPr>
          <p:cNvCxnSpPr/>
          <p:nvPr/>
        </p:nvCxnSpPr>
        <p:spPr>
          <a:xfrm>
            <a:off x="6019800" y="3002622"/>
            <a:ext cx="531494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6">
            <a:extLst>
              <a:ext uri="{FF2B5EF4-FFF2-40B4-BE49-F238E27FC236}">
                <a16:creationId xmlns:a16="http://schemas.microsoft.com/office/drawing/2014/main" id="{D7666271-FC24-4649-808E-DE272E1E43F6}"/>
              </a:ext>
            </a:extLst>
          </p:cNvPr>
          <p:cNvGrpSpPr/>
          <p:nvPr/>
        </p:nvGrpSpPr>
        <p:grpSpPr>
          <a:xfrm>
            <a:off x="-18661" y="0"/>
            <a:ext cx="12210661" cy="6858003"/>
            <a:chOff x="-18661" y="0"/>
            <a:chExt cx="12210661" cy="6858003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58045CE2-B53B-4685-958F-FF96083A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1382" y="172861"/>
              <a:ext cx="1369526" cy="886768"/>
            </a:xfrm>
            <a:prstGeom prst="rect">
              <a:avLst/>
            </a:prstGeom>
            <a:noFill/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11603E6-C377-4C0A-AA73-22D4C570ED7A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81638"/>
            <a:stretch/>
          </p:blipFill>
          <p:spPr>
            <a:xfrm>
              <a:off x="8360093" y="0"/>
              <a:ext cx="3831907" cy="1990090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29490D3B-39E2-471D-AFAD-285022E988C5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7" t="19505" r="84404" b="26674"/>
            <a:stretch/>
          </p:blipFill>
          <p:spPr>
            <a:xfrm>
              <a:off x="-18661" y="1024829"/>
              <a:ext cx="651382" cy="5833171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E9F81A92-91AB-4E03-B40B-B4F016E9B2C8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6372" b="81638"/>
            <a:stretch/>
          </p:blipFill>
          <p:spPr>
            <a:xfrm rot="5400000">
              <a:off x="10291545" y="4957548"/>
              <a:ext cx="1810820" cy="1990090"/>
            </a:xfrm>
            <a:prstGeom prst="rect">
              <a:avLst/>
            </a:prstGeom>
          </p:spPr>
        </p:pic>
      </p:grpSp>
      <p:sp>
        <p:nvSpPr>
          <p:cNvPr id="14" name="Titre 1">
            <a:extLst>
              <a:ext uri="{FF2B5EF4-FFF2-40B4-BE49-F238E27FC236}">
                <a16:creationId xmlns:a16="http://schemas.microsoft.com/office/drawing/2014/main" id="{F2C93747-333A-49AD-9ABC-86EA4E9FD0B8}"/>
              </a:ext>
            </a:extLst>
          </p:cNvPr>
          <p:cNvSpPr txBox="1">
            <a:spLocks/>
          </p:cNvSpPr>
          <p:nvPr/>
        </p:nvSpPr>
        <p:spPr>
          <a:xfrm>
            <a:off x="2125133" y="954017"/>
            <a:ext cx="8459875" cy="704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FF9F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Chapitre 3 Embauche et formules contractuelles </a:t>
            </a:r>
          </a:p>
        </p:txBody>
      </p:sp>
    </p:spTree>
    <p:extLst>
      <p:ext uri="{BB962C8B-B14F-4D97-AF65-F5344CB8AC3E}">
        <p14:creationId xmlns:p14="http://schemas.microsoft.com/office/powerpoint/2010/main" val="3625096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7A0BAE17-05D7-4D3D-86CD-BD0C241E020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1981200" y="2525893"/>
            <a:ext cx="4038600" cy="267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tabLst>
                <a:tab pos="3948113" algn="l"/>
                <a:tab pos="5754688" algn="r"/>
              </a:tabLst>
            </a:pPr>
            <a:r>
              <a:rPr lang="fr-FR" altLang="fr-FR" i="1" dirty="0">
                <a:latin typeface="+mn-lt"/>
              </a:rPr>
              <a:t>Section 1 : Classifications et Salaires minima hiérarchiques</a:t>
            </a:r>
          </a:p>
          <a:p>
            <a:pPr algn="just">
              <a:tabLst>
                <a:tab pos="3948113" algn="l"/>
                <a:tab pos="5754688" algn="r"/>
              </a:tabLst>
            </a:pPr>
            <a:endParaRPr lang="fr-FR" altLang="fr-FR" i="1" dirty="0">
              <a:latin typeface="+mn-lt"/>
            </a:endParaRPr>
          </a:p>
          <a:p>
            <a:pPr marL="0" indent="0">
              <a:lnSpc>
                <a:spcPct val="100000"/>
              </a:lnSpc>
              <a:buNone/>
              <a:tabLst>
                <a:tab pos="3948113" algn="l"/>
                <a:tab pos="5754688" algn="r"/>
              </a:tabLst>
            </a:pPr>
            <a:r>
              <a:rPr lang="fr-FR" altLang="fr-FR" i="1" dirty="0">
                <a:latin typeface="+mn-lt"/>
              </a:rPr>
              <a:t>Section 2 : Avantages conventionnels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fr-FR" altLang="fr-FR" sz="1100" i="1" dirty="0">
              <a:latin typeface="+mn-lt"/>
            </a:endParaRPr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46F8BE89-296A-4AA5-9402-48BAC76130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Textes communs applicables 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accent2"/>
                </a:solidFill>
              </a:rPr>
              <a:t>Généralisation de la Sep comme demandé par les OSR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accent2"/>
                </a:solidFill>
              </a:rPr>
              <a:t>Généralisation des avantages conventionnels à tous les salariés </a:t>
            </a:r>
          </a:p>
          <a:p>
            <a:pPr marL="742950" lvl="1" indent="-285750">
              <a:buFontTx/>
              <a:buChar char="-"/>
            </a:pPr>
            <a:r>
              <a:rPr lang="fr-FR" dirty="0">
                <a:solidFill>
                  <a:schemeClr val="accent2"/>
                </a:solidFill>
              </a:rPr>
              <a:t>Contribution des familles et frais de scolarité </a:t>
            </a:r>
          </a:p>
          <a:p>
            <a:pPr marL="742950" lvl="1" indent="-285750">
              <a:buFontTx/>
              <a:buChar char="-"/>
            </a:pPr>
            <a:r>
              <a:rPr lang="fr-FR" dirty="0">
                <a:solidFill>
                  <a:schemeClr val="accent2"/>
                </a:solidFill>
              </a:rPr>
              <a:t>Repas aux enseignants, formateurs</a:t>
            </a:r>
          </a:p>
          <a:p>
            <a:pPr marL="742950" lvl="1" indent="-285750">
              <a:buFontTx/>
              <a:buChar char="-"/>
            </a:pPr>
            <a:r>
              <a:rPr lang="fr-FR" dirty="0">
                <a:solidFill>
                  <a:schemeClr val="accent2"/>
                </a:solidFill>
              </a:rPr>
              <a:t>Principes actés pour les UIC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4AED55-D9E9-488C-A8E5-A9FD2D37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FR">
                <a:solidFill>
                  <a:srgbClr val="C8004C"/>
                </a:solidFill>
              </a:rPr>
              <a:t>/ </a:t>
            </a:r>
            <a:fld id="{A8AA6FDC-E524-534E-AF17-903EA4ED9B42}" type="slidenum">
              <a:rPr lang="fr-FR" sz="800"/>
              <a:pPr algn="r"/>
              <a:t>18</a:t>
            </a:fld>
            <a:endParaRPr lang="fr-FR" sz="8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C9AE614-5BDA-4C35-9F9F-889D0AF51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fr-FR" alt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BE20C99F-35ED-434D-9ACD-CA3F87328A4B}"/>
              </a:ext>
            </a:extLst>
          </p:cNvPr>
          <p:cNvGrpSpPr/>
          <p:nvPr/>
        </p:nvGrpSpPr>
        <p:grpSpPr>
          <a:xfrm>
            <a:off x="-18661" y="0"/>
            <a:ext cx="12210661" cy="6858003"/>
            <a:chOff x="-18661" y="0"/>
            <a:chExt cx="12210661" cy="6858003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3C93F244-0252-4168-867C-AEEC52203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1382" y="172861"/>
              <a:ext cx="1369526" cy="886768"/>
            </a:xfrm>
            <a:prstGeom prst="rect">
              <a:avLst/>
            </a:prstGeom>
            <a:noFill/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E320D6BB-DF1A-4327-BF61-ACD5A5DAB96A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81638"/>
            <a:stretch/>
          </p:blipFill>
          <p:spPr>
            <a:xfrm>
              <a:off x="8360093" y="0"/>
              <a:ext cx="3831907" cy="1990090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8A00F433-AFE6-40B2-A73B-CFCEBCDC0B36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7" t="19505" r="84404" b="26674"/>
            <a:stretch/>
          </p:blipFill>
          <p:spPr>
            <a:xfrm>
              <a:off x="-18661" y="1024829"/>
              <a:ext cx="651382" cy="5833171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D488F46C-6701-4F16-81F7-0405878FB72A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6372" b="81638"/>
            <a:stretch/>
          </p:blipFill>
          <p:spPr>
            <a:xfrm rot="5400000">
              <a:off x="10291545" y="4957548"/>
              <a:ext cx="1810820" cy="1990090"/>
            </a:xfrm>
            <a:prstGeom prst="rect">
              <a:avLst/>
            </a:prstGeom>
          </p:spPr>
        </p:pic>
      </p:grpSp>
      <p:sp>
        <p:nvSpPr>
          <p:cNvPr id="14" name="Titre 1">
            <a:extLst>
              <a:ext uri="{FF2B5EF4-FFF2-40B4-BE49-F238E27FC236}">
                <a16:creationId xmlns:a16="http://schemas.microsoft.com/office/drawing/2014/main" id="{722E31AA-7F9B-430E-8758-5846D6FF28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04533" y="7542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FF9F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Chapitre 4 Classifications et salaires minima hiérarchiques</a:t>
            </a:r>
          </a:p>
        </p:txBody>
      </p:sp>
    </p:spTree>
    <p:extLst>
      <p:ext uri="{BB962C8B-B14F-4D97-AF65-F5344CB8AC3E}">
        <p14:creationId xmlns:p14="http://schemas.microsoft.com/office/powerpoint/2010/main" val="2078058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2127DB-F04E-4772-B86E-FF3DD5F87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 sur la négociation </a:t>
            </a:r>
            <a:br>
              <a:rPr lang="fr-FR" dirty="0"/>
            </a:br>
            <a:r>
              <a:rPr lang="fr-FR" dirty="0"/>
              <a:t>CC EPNL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07315EA-7D8A-4C2E-BAA2-5EAF81B49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Une convention collective pour une « branche de services »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7A38BA-7023-4F02-BD7F-F89E0B9FE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FR">
                <a:solidFill>
                  <a:srgbClr val="C8004C"/>
                </a:solidFill>
              </a:rPr>
              <a:t>/ </a:t>
            </a:r>
            <a:fld id="{A8AA6FDC-E524-534E-AF17-903EA4ED9B42}" type="slidenum">
              <a:rPr lang="fr-FR" sz="800"/>
              <a:pPr algn="r"/>
              <a:t>1</a:t>
            </a:fld>
            <a:endParaRPr lang="fr-FR" sz="800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26FDC00E-1B69-4447-9A0D-C1DF463A2A50}"/>
              </a:ext>
            </a:extLst>
          </p:cNvPr>
          <p:cNvGrpSpPr/>
          <p:nvPr/>
        </p:nvGrpSpPr>
        <p:grpSpPr>
          <a:xfrm>
            <a:off x="-18661" y="0"/>
            <a:ext cx="12210661" cy="6858003"/>
            <a:chOff x="-18661" y="0"/>
            <a:chExt cx="12210661" cy="6858003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D80D0708-E620-43A9-806A-CCAB55425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1382" y="172861"/>
              <a:ext cx="1369526" cy="886768"/>
            </a:xfrm>
            <a:prstGeom prst="rect">
              <a:avLst/>
            </a:prstGeom>
            <a:noFill/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952112EE-27BA-4711-8709-86231DB4CA9D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81638"/>
            <a:stretch/>
          </p:blipFill>
          <p:spPr>
            <a:xfrm>
              <a:off x="8360093" y="0"/>
              <a:ext cx="3831907" cy="1990090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11D4AF40-326F-4837-B081-BFCF577715B9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7" t="19505" r="84404" b="26674"/>
            <a:stretch/>
          </p:blipFill>
          <p:spPr>
            <a:xfrm>
              <a:off x="-18661" y="1024829"/>
              <a:ext cx="651382" cy="5833171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4065BFEC-D34B-4E14-92D8-61AD1790B77D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6372" b="81638"/>
            <a:stretch/>
          </p:blipFill>
          <p:spPr>
            <a:xfrm rot="5400000">
              <a:off x="10291545" y="4957548"/>
              <a:ext cx="1810820" cy="1990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2587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D8AA79C-C51B-4BCD-8231-62E1B0062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1660" y="2278591"/>
            <a:ext cx="5181600" cy="4351338"/>
          </a:xfrm>
        </p:spPr>
        <p:txBody>
          <a:bodyPr>
            <a:normAutofit fontScale="92500"/>
          </a:bodyPr>
          <a:lstStyle/>
          <a:p>
            <a:r>
              <a:rPr lang="fr-FR" sz="1600" b="1" dirty="0">
                <a:solidFill>
                  <a:srgbClr val="365F9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Sous-section 1 : dispositions générales relatives aux classifications et catégories socio-professionnelles</a:t>
            </a:r>
          </a:p>
          <a:p>
            <a:endParaRPr lang="fr-FR" sz="1600" b="1" dirty="0">
              <a:solidFill>
                <a:srgbClr val="365F9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600" b="1" dirty="0">
              <a:solidFill>
                <a:srgbClr val="365F9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600" b="1" dirty="0">
              <a:solidFill>
                <a:srgbClr val="365F9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600" b="1" dirty="0">
              <a:solidFill>
                <a:srgbClr val="365F9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600" b="1" dirty="0">
              <a:solidFill>
                <a:srgbClr val="365F9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b="1" dirty="0">
                <a:solidFill>
                  <a:srgbClr val="365F9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Sous-Section 2 : Système général de classifications </a:t>
            </a:r>
          </a:p>
          <a:p>
            <a:endParaRPr lang="fr-FR" sz="16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7CA1F3E-6C81-4B45-9BF2-5B1BCD62D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3260" y="2187574"/>
            <a:ext cx="5181600" cy="4351338"/>
          </a:xfrm>
        </p:spPr>
        <p:txBody>
          <a:bodyPr>
            <a:normAutofit fontScale="92500"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Même système de strate (seule exclusion enseignants sous contrat simple)</a:t>
            </a:r>
          </a:p>
          <a:p>
            <a:pPr marL="285750" indent="-285750">
              <a:buFontTx/>
              <a:buChar char="-"/>
            </a:pPr>
            <a:r>
              <a:rPr lang="fr-FR" dirty="0"/>
              <a:t>Même définition des CSP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accent2"/>
                </a:solidFill>
              </a:rPr>
              <a:t>Tous les salariés de Strate III sont des Agents de maitrise 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accent2"/>
                </a:solidFill>
              </a:rPr>
              <a:t>Référentiel de fonctions commun 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accent2"/>
                </a:solidFill>
              </a:rPr>
              <a:t>Référentiel adapté, rénové </a:t>
            </a:r>
            <a:br>
              <a:rPr lang="fr-FR" dirty="0">
                <a:solidFill>
                  <a:schemeClr val="accent2"/>
                </a:solidFill>
              </a:rPr>
            </a:br>
            <a:r>
              <a:rPr lang="fr-FR" dirty="0">
                <a:solidFill>
                  <a:schemeClr val="accent2"/>
                </a:solidFill>
              </a:rPr>
              <a:t>en fonction des besoins </a:t>
            </a:r>
            <a:br>
              <a:rPr lang="fr-FR" dirty="0">
                <a:solidFill>
                  <a:schemeClr val="accent2"/>
                </a:solidFill>
              </a:rPr>
            </a:br>
            <a:r>
              <a:rPr lang="fr-FR" dirty="0">
                <a:solidFill>
                  <a:schemeClr val="accent2"/>
                </a:solidFill>
              </a:rPr>
              <a:t>exprimés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74E94A-FC78-4192-A5D2-4C76C8132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FR">
                <a:solidFill>
                  <a:srgbClr val="C8004C"/>
                </a:solidFill>
              </a:rPr>
              <a:t>/ </a:t>
            </a:r>
            <a:fld id="{A8AA6FDC-E524-534E-AF17-903EA4ED9B42}" type="slidenum">
              <a:rPr lang="fr-FR" sz="800"/>
              <a:pPr algn="r"/>
              <a:t>19</a:t>
            </a:fld>
            <a:endParaRPr lang="fr-FR" sz="800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81554BCB-AD78-4AA7-8969-F3C2632DB750}"/>
              </a:ext>
            </a:extLst>
          </p:cNvPr>
          <p:cNvGrpSpPr/>
          <p:nvPr/>
        </p:nvGrpSpPr>
        <p:grpSpPr>
          <a:xfrm>
            <a:off x="-18661" y="0"/>
            <a:ext cx="12210661" cy="6858003"/>
            <a:chOff x="-18661" y="0"/>
            <a:chExt cx="12210661" cy="6858003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4AB91FC9-9087-4A0E-9CCC-8685CD407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1382" y="172861"/>
              <a:ext cx="1369526" cy="886768"/>
            </a:xfrm>
            <a:prstGeom prst="rect">
              <a:avLst/>
            </a:prstGeom>
            <a:noFill/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BB6E6F71-A8FF-40BE-8AD4-42EF8165479D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81638"/>
            <a:stretch/>
          </p:blipFill>
          <p:spPr>
            <a:xfrm>
              <a:off x="8360093" y="0"/>
              <a:ext cx="3831907" cy="1990090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9CC275C2-94A8-4812-A3A1-B77E9AC1A4AD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7" t="19505" r="84404" b="26674"/>
            <a:stretch/>
          </p:blipFill>
          <p:spPr>
            <a:xfrm>
              <a:off x="-18661" y="1024829"/>
              <a:ext cx="651382" cy="5833171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785F3E01-CB11-4B1A-9A04-95DD3C3E3D7B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6372" b="81638"/>
            <a:stretch/>
          </p:blipFill>
          <p:spPr>
            <a:xfrm rot="5400000">
              <a:off x="10291545" y="4957548"/>
              <a:ext cx="1810820" cy="1990090"/>
            </a:xfrm>
            <a:prstGeom prst="rect">
              <a:avLst/>
            </a:prstGeom>
          </p:spPr>
        </p:pic>
      </p:grpSp>
      <p:sp>
        <p:nvSpPr>
          <p:cNvPr id="13" name="Titre 1">
            <a:extLst>
              <a:ext uri="{FF2B5EF4-FFF2-40B4-BE49-F238E27FC236}">
                <a16:creationId xmlns:a16="http://schemas.microsoft.com/office/drawing/2014/main" id="{DB6E73EE-9BC4-4715-884E-737A75C13F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04533" y="7542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FF9F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Chapitre 4 Classifications et salaires minima hiérarchiques</a:t>
            </a:r>
          </a:p>
        </p:txBody>
      </p:sp>
    </p:spTree>
    <p:extLst>
      <p:ext uri="{BB962C8B-B14F-4D97-AF65-F5344CB8AC3E}">
        <p14:creationId xmlns:p14="http://schemas.microsoft.com/office/powerpoint/2010/main" val="3370191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C8DDFC-4875-436A-B03D-18AD2A55A3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1660" y="2333801"/>
            <a:ext cx="5181600" cy="4351338"/>
          </a:xfrm>
        </p:spPr>
        <p:txBody>
          <a:bodyPr>
            <a:normAutofit/>
          </a:bodyPr>
          <a:lstStyle/>
          <a:p>
            <a:r>
              <a:rPr lang="fr-FR" sz="1800" b="1" dirty="0">
                <a:solidFill>
                  <a:srgbClr val="365F9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Sous-section 3 : Salaires minima hiérarchiques </a:t>
            </a:r>
            <a:endParaRPr lang="fr-FR" sz="1800" b="1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5357D0E-90AC-4858-95B8-2AD07A4CB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742" y="2187574"/>
            <a:ext cx="5181600" cy="4351338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fr-FR" sz="1800" dirty="0">
                <a:solidFill>
                  <a:schemeClr val="accent2"/>
                </a:solidFill>
              </a:rPr>
              <a:t>Généralisation du point CEPNL : abandon du point de la FPC !</a:t>
            </a:r>
          </a:p>
          <a:p>
            <a:pPr marL="285750" indent="-285750">
              <a:buFontTx/>
              <a:buChar char="-"/>
            </a:pPr>
            <a:r>
              <a:rPr lang="fr-FR" sz="1800" dirty="0">
                <a:solidFill>
                  <a:schemeClr val="accent2"/>
                </a:solidFill>
              </a:rPr>
              <a:t>Base de strate I</a:t>
            </a:r>
          </a:p>
          <a:p>
            <a:pPr marL="285750" indent="-285750">
              <a:buFontTx/>
              <a:buChar char="-"/>
            </a:pPr>
            <a:r>
              <a:rPr lang="fr-FR" sz="1800" dirty="0">
                <a:solidFill>
                  <a:schemeClr val="accent2"/>
                </a:solidFill>
              </a:rPr>
              <a:t>Rappel d’une dynamique dans les classifications </a:t>
            </a:r>
          </a:p>
          <a:p>
            <a:pPr marL="285750" indent="-285750">
              <a:buFontTx/>
              <a:buChar char="-"/>
            </a:pPr>
            <a:r>
              <a:rPr lang="fr-FR" sz="1800" dirty="0">
                <a:solidFill>
                  <a:schemeClr val="accent2"/>
                </a:solidFill>
              </a:rPr>
              <a:t>A défaut d’évolution: 15 points tous les 3 ans</a:t>
            </a:r>
          </a:p>
          <a:p>
            <a:pPr lvl="1"/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lisibilité </a:t>
            </a:r>
          </a:p>
          <a:p>
            <a:pPr lvl="1"/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évolution de rémunération assurée pour les salariés dont le poste ne peut évoluer </a:t>
            </a:r>
          </a:p>
          <a:p>
            <a:pPr lvl="1"/>
            <a:endParaRPr lang="fr-FR" sz="1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lvl="1" indent="-285750">
              <a:buFontTx/>
              <a:buChar char="-"/>
            </a:pPr>
            <a:r>
              <a:rPr lang="fr-FR" sz="1800" dirty="0">
                <a:solidFill>
                  <a:schemeClr val="accent2"/>
                </a:solidFill>
                <a:sym typeface="Wingdings" panose="05000000000000000000" pitchFamily="2" charset="2"/>
              </a:rPr>
              <a:t>Système particulier pour enseignants des UIC et activités connexes </a:t>
            </a:r>
          </a:p>
          <a:p>
            <a:pPr marL="285750" lvl="1" indent="-285750">
              <a:buFontTx/>
              <a:buChar char="-"/>
            </a:pPr>
            <a:r>
              <a:rPr lang="fr-FR" sz="1800" dirty="0">
                <a:solidFill>
                  <a:schemeClr val="accent2"/>
                </a:solidFill>
                <a:sym typeface="Wingdings" panose="05000000000000000000" pitchFamily="2" charset="2"/>
              </a:rPr>
              <a:t>Engagement à traiter la « translation » d’un système d’ancienneté à l’autre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7F6913-8449-4758-BF4C-956BC6256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FR">
                <a:solidFill>
                  <a:srgbClr val="C8004C"/>
                </a:solidFill>
              </a:rPr>
              <a:t>/ </a:t>
            </a:r>
            <a:fld id="{A8AA6FDC-E524-534E-AF17-903EA4ED9B42}" type="slidenum">
              <a:rPr lang="fr-FR" sz="800"/>
              <a:pPr algn="r"/>
              <a:t>20</a:t>
            </a:fld>
            <a:endParaRPr lang="fr-FR" sz="800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8A347B12-48D7-4FBE-A315-2C9FC030DF2E}"/>
              </a:ext>
            </a:extLst>
          </p:cNvPr>
          <p:cNvGrpSpPr/>
          <p:nvPr/>
        </p:nvGrpSpPr>
        <p:grpSpPr>
          <a:xfrm>
            <a:off x="-18661" y="0"/>
            <a:ext cx="12210661" cy="6858003"/>
            <a:chOff x="-18661" y="0"/>
            <a:chExt cx="12210661" cy="6858003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4F11EDEC-A4BD-4715-B003-63DF41F13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1382" y="172861"/>
              <a:ext cx="1369526" cy="886768"/>
            </a:xfrm>
            <a:prstGeom prst="rect">
              <a:avLst/>
            </a:prstGeom>
            <a:noFill/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A9EED10E-81DB-4FF2-B557-868EEB36E4F9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81638"/>
            <a:stretch/>
          </p:blipFill>
          <p:spPr>
            <a:xfrm>
              <a:off x="8360093" y="0"/>
              <a:ext cx="3831907" cy="1990090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613D6EF6-5278-430F-A967-6ED4CC9BED43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7" t="19505" r="84404" b="26674"/>
            <a:stretch/>
          </p:blipFill>
          <p:spPr>
            <a:xfrm>
              <a:off x="-18661" y="1024829"/>
              <a:ext cx="651382" cy="5833171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3EC98C4A-8B42-48EB-A9F2-3C4738245518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6372" b="81638"/>
            <a:stretch/>
          </p:blipFill>
          <p:spPr>
            <a:xfrm rot="5400000">
              <a:off x="10291545" y="4957548"/>
              <a:ext cx="1810820" cy="1990090"/>
            </a:xfrm>
            <a:prstGeom prst="rect">
              <a:avLst/>
            </a:prstGeom>
          </p:spPr>
        </p:pic>
      </p:grpSp>
      <p:sp>
        <p:nvSpPr>
          <p:cNvPr id="13" name="Titre 1">
            <a:extLst>
              <a:ext uri="{FF2B5EF4-FFF2-40B4-BE49-F238E27FC236}">
                <a16:creationId xmlns:a16="http://schemas.microsoft.com/office/drawing/2014/main" id="{9EDB32EF-6FC8-4EDB-96E9-D609CA3A23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04533" y="7542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FF9F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Chapitre 4 Classifications et salaires minima hiérarchiques</a:t>
            </a:r>
          </a:p>
        </p:txBody>
      </p:sp>
    </p:spTree>
    <p:extLst>
      <p:ext uri="{BB962C8B-B14F-4D97-AF65-F5344CB8AC3E}">
        <p14:creationId xmlns:p14="http://schemas.microsoft.com/office/powerpoint/2010/main" val="1901704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CB2D3C-1419-41F6-9533-F6FA20248E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1800" b="1" dirty="0">
                <a:solidFill>
                  <a:srgbClr val="1F497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Sous-section 1 : Stipulations générales </a:t>
            </a:r>
            <a:endParaRPr lang="fr-FR" sz="1800" b="1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9450E5-068F-4FC5-AB78-7FAECB54B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141537"/>
            <a:ext cx="5181600" cy="4351338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Définition du temps de travail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accent2"/>
                </a:solidFill>
              </a:rPr>
              <a:t>Définition des astreintes et de leur compensation minimale </a:t>
            </a:r>
            <a:r>
              <a:rPr lang="fr-FR" dirty="0"/>
              <a:t>(ce qui n’existait pas)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accent2"/>
                </a:solidFill>
              </a:rPr>
              <a:t>Mobilisation des salariés dans la journée</a:t>
            </a:r>
            <a:r>
              <a:rPr lang="fr-FR" dirty="0"/>
              <a:t>: précisions utiles (ce qui n’existait pas)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accent2"/>
                </a:solidFill>
              </a:rPr>
              <a:t>Conditions de travail, charge de travail : </a:t>
            </a:r>
            <a:r>
              <a:rPr lang="fr-FR" dirty="0"/>
              <a:t>rappels des fondamentaux, entretiens biennaux ou triennaux sur le sujet </a:t>
            </a:r>
            <a:br>
              <a:rPr lang="fr-FR" dirty="0"/>
            </a:br>
            <a:r>
              <a:rPr lang="fr-FR" dirty="0"/>
              <a:t>(ce qui n’existait pas)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accent2"/>
                </a:solidFill>
              </a:rPr>
              <a:t>Droit à la déconnexion </a:t>
            </a:r>
            <a:br>
              <a:rPr lang="fr-FR" dirty="0">
                <a:solidFill>
                  <a:schemeClr val="accent2"/>
                </a:solidFill>
              </a:rPr>
            </a:br>
            <a:r>
              <a:rPr lang="fr-FR" dirty="0"/>
              <a:t>(ce qui n’existait pas)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82C2FA-7DB7-4386-B3A4-D404FED27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FR">
                <a:solidFill>
                  <a:srgbClr val="C8004C"/>
                </a:solidFill>
              </a:rPr>
              <a:t>/ </a:t>
            </a:r>
            <a:fld id="{A8AA6FDC-E524-534E-AF17-903EA4ED9B42}" type="slidenum">
              <a:rPr lang="fr-FR" sz="800"/>
              <a:pPr algn="r"/>
              <a:t>21</a:t>
            </a:fld>
            <a:endParaRPr lang="fr-FR" sz="800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EED1020-D6D2-41FA-A54D-EE05D008D30C}"/>
              </a:ext>
            </a:extLst>
          </p:cNvPr>
          <p:cNvGrpSpPr/>
          <p:nvPr/>
        </p:nvGrpSpPr>
        <p:grpSpPr>
          <a:xfrm>
            <a:off x="-18661" y="0"/>
            <a:ext cx="12210661" cy="6858003"/>
            <a:chOff x="-18661" y="0"/>
            <a:chExt cx="12210661" cy="6858003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2934B689-91D3-44B1-A40F-0551FBF30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1382" y="172861"/>
              <a:ext cx="1369526" cy="886768"/>
            </a:xfrm>
            <a:prstGeom prst="rect">
              <a:avLst/>
            </a:prstGeom>
            <a:noFill/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5808B9B0-2A45-41B3-ACF8-A20CCEC23099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81638"/>
            <a:stretch/>
          </p:blipFill>
          <p:spPr>
            <a:xfrm>
              <a:off x="8360093" y="0"/>
              <a:ext cx="3831907" cy="1990090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7B88CB20-2BE9-4068-9909-4C8FA9C32560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7" t="19505" r="84404" b="26674"/>
            <a:stretch/>
          </p:blipFill>
          <p:spPr>
            <a:xfrm>
              <a:off x="-18661" y="1024829"/>
              <a:ext cx="651382" cy="5833171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0A7C7D19-318E-4EBC-B0B6-F7A831563500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6372" b="81638"/>
            <a:stretch/>
          </p:blipFill>
          <p:spPr>
            <a:xfrm rot="5400000">
              <a:off x="10291545" y="4957548"/>
              <a:ext cx="1810820" cy="1990090"/>
            </a:xfrm>
            <a:prstGeom prst="rect">
              <a:avLst/>
            </a:prstGeom>
          </p:spPr>
        </p:pic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9904D6B0-A427-441F-975D-B13FF2721FC7}"/>
              </a:ext>
            </a:extLst>
          </p:cNvPr>
          <p:cNvSpPr txBox="1"/>
          <p:nvPr/>
        </p:nvSpPr>
        <p:spPr>
          <a:xfrm>
            <a:off x="2460256" y="377969"/>
            <a:ext cx="7423891" cy="1311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rgbClr val="FF9F5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Chapitre 5 Durée du travail</a:t>
            </a:r>
          </a:p>
        </p:txBody>
      </p:sp>
    </p:spTree>
    <p:extLst>
      <p:ext uri="{BB962C8B-B14F-4D97-AF65-F5344CB8AC3E}">
        <p14:creationId xmlns:p14="http://schemas.microsoft.com/office/powerpoint/2010/main" val="1007963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5F84A6-4491-4BA4-8761-00910C72F1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spcBef>
                <a:spcPts val="200"/>
              </a:spcBef>
              <a:tabLst>
                <a:tab pos="5581015" algn="r"/>
              </a:tabLst>
            </a:pPr>
            <a:r>
              <a:rPr lang="fr-FR" sz="1800" b="1" dirty="0">
                <a:solidFill>
                  <a:srgbClr val="1F497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Sous-section 2 : Durée annuelle de travail de référence à temps plein </a:t>
            </a:r>
            <a:endParaRPr lang="fr-FR" sz="1800" b="1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9A0AC9F-F082-411B-82B7-AE4EBE8712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r-FR" dirty="0"/>
              <a:t>Dispositions communes</a:t>
            </a:r>
          </a:p>
          <a:p>
            <a:pPr marL="285750" indent="-285750">
              <a:buFontTx/>
              <a:buChar char="-"/>
            </a:pPr>
            <a:r>
              <a:rPr lang="fr-FR" dirty="0"/>
              <a:t>Préservation des droits </a:t>
            </a:r>
          </a:p>
          <a:p>
            <a:pPr marL="285750" indent="-285750">
              <a:buFontTx/>
              <a:buChar char="-"/>
            </a:pPr>
            <a:r>
              <a:rPr lang="fr-FR" dirty="0"/>
              <a:t>À l’exception facialement des formateurs – 1560-1565 sans changer le temps de FFA</a:t>
            </a:r>
          </a:p>
          <a:p>
            <a:pPr marL="285750" indent="-285750">
              <a:buFontTx/>
              <a:buChar char="-"/>
            </a:pPr>
            <a:r>
              <a:rPr lang="fr-FR" dirty="0"/>
              <a:t>Clarification pour les enseignants des UIC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6E5386-5859-4F3C-9687-43A0C155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FR">
                <a:solidFill>
                  <a:srgbClr val="C8004C"/>
                </a:solidFill>
              </a:rPr>
              <a:t>/ </a:t>
            </a:r>
            <a:fld id="{A8AA6FDC-E524-534E-AF17-903EA4ED9B42}" type="slidenum">
              <a:rPr lang="fr-FR" sz="800"/>
              <a:pPr algn="r"/>
              <a:t>22</a:t>
            </a:fld>
            <a:endParaRPr lang="fr-FR" sz="800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8EBB96E6-A3B3-49DA-BD46-233F637D6D45}"/>
              </a:ext>
            </a:extLst>
          </p:cNvPr>
          <p:cNvGrpSpPr/>
          <p:nvPr/>
        </p:nvGrpSpPr>
        <p:grpSpPr>
          <a:xfrm>
            <a:off x="-18661" y="0"/>
            <a:ext cx="12210661" cy="6858003"/>
            <a:chOff x="-18661" y="0"/>
            <a:chExt cx="12210661" cy="6858003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3B06A40F-848A-41AB-8463-C64F90DFB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1382" y="172861"/>
              <a:ext cx="1369526" cy="886768"/>
            </a:xfrm>
            <a:prstGeom prst="rect">
              <a:avLst/>
            </a:prstGeom>
            <a:noFill/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C7EA309-E730-43B3-B640-793F221B530C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81638"/>
            <a:stretch/>
          </p:blipFill>
          <p:spPr>
            <a:xfrm>
              <a:off x="8360093" y="0"/>
              <a:ext cx="3831907" cy="1990090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C34470D0-A9F1-4577-916B-DCC27272B56F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7" t="19505" r="84404" b="26674"/>
            <a:stretch/>
          </p:blipFill>
          <p:spPr>
            <a:xfrm>
              <a:off x="-18661" y="1024829"/>
              <a:ext cx="651382" cy="5833171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E38C3F8B-1669-4467-BC33-13239979F1AF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6372" b="81638"/>
            <a:stretch/>
          </p:blipFill>
          <p:spPr>
            <a:xfrm rot="5400000">
              <a:off x="10291545" y="4957548"/>
              <a:ext cx="1810820" cy="1990090"/>
            </a:xfrm>
            <a:prstGeom prst="rect">
              <a:avLst/>
            </a:prstGeom>
          </p:spPr>
        </p:pic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D466C44D-4167-4477-B5C3-A5F34D1ECB78}"/>
              </a:ext>
            </a:extLst>
          </p:cNvPr>
          <p:cNvSpPr txBox="1"/>
          <p:nvPr/>
        </p:nvSpPr>
        <p:spPr>
          <a:xfrm>
            <a:off x="2460256" y="377969"/>
            <a:ext cx="7423891" cy="1311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rgbClr val="FF9F5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Chapitre 5 Durée du travail</a:t>
            </a:r>
          </a:p>
        </p:txBody>
      </p:sp>
    </p:spTree>
    <p:extLst>
      <p:ext uri="{BB962C8B-B14F-4D97-AF65-F5344CB8AC3E}">
        <p14:creationId xmlns:p14="http://schemas.microsoft.com/office/powerpoint/2010/main" val="1708842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5F84A6-4491-4BA4-8761-00910C72F1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spcBef>
                <a:spcPts val="200"/>
              </a:spcBef>
            </a:pPr>
            <a:r>
              <a:rPr lang="fr-FR" sz="1800" b="1" dirty="0">
                <a:solidFill>
                  <a:srgbClr val="365F9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Section 2 : Aménagement du temps de travail </a:t>
            </a:r>
            <a:endParaRPr lang="fr-FR" sz="1800" b="1" dirty="0">
              <a:solidFill>
                <a:srgbClr val="365F9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9A0AC9F-F082-411B-82B7-AE4EBE8712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Dispositions communes</a:t>
            </a:r>
          </a:p>
          <a:p>
            <a:pPr marL="285750" indent="-285750">
              <a:buFontTx/>
              <a:buChar char="-"/>
            </a:pPr>
            <a:r>
              <a:rPr lang="fr-FR" dirty="0"/>
              <a:t>Adaptation aux textes législatifs</a:t>
            </a:r>
          </a:p>
          <a:p>
            <a:pPr marL="285750" indent="-285750">
              <a:buFontTx/>
              <a:buChar char="-"/>
            </a:pPr>
            <a:r>
              <a:rPr lang="fr-FR" dirty="0"/>
              <a:t>Sécurisation 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accent2"/>
                </a:solidFill>
              </a:rPr>
              <a:t>Génération hebdomadaire d’heures majorées </a:t>
            </a:r>
            <a:r>
              <a:rPr lang="fr-FR" dirty="0"/>
              <a:t>en cas de répartition </a:t>
            </a:r>
            <a:r>
              <a:rPr lang="fr-FR" dirty="0" err="1"/>
              <a:t>plurihebdomadaires</a:t>
            </a:r>
            <a:r>
              <a:rPr lang="fr-FR" dirty="0"/>
              <a:t> (non prévu par le Code du travail)</a:t>
            </a:r>
          </a:p>
          <a:p>
            <a:pPr marL="285750" indent="-285750">
              <a:buFontTx/>
              <a:buChar char="-"/>
            </a:pPr>
            <a:r>
              <a:rPr lang="fr-FR" dirty="0"/>
              <a:t>« boite à outils »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Aménagement </a:t>
            </a:r>
            <a:r>
              <a:rPr lang="fr-FR" dirty="0" err="1"/>
              <a:t>plurihebdomadaire</a:t>
            </a:r>
            <a:r>
              <a:rPr lang="fr-FR" dirty="0"/>
              <a:t> 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Forfaits limités = baisse du nombre de jours dans certaines UIC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Intermittence </a:t>
            </a:r>
          </a:p>
          <a:p>
            <a:pPr marL="285750" lvl="1" indent="-285750">
              <a:buFontTx/>
              <a:buChar char="-"/>
            </a:pPr>
            <a:r>
              <a:rPr lang="fr-FR" sz="1800" dirty="0">
                <a:solidFill>
                  <a:schemeClr val="accent2"/>
                </a:solidFill>
              </a:rPr>
              <a:t>Clarification des plans de charge, du découpage et de la répartition des temps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6E5386-5859-4F3C-9687-43A0C155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FR" dirty="0">
                <a:solidFill>
                  <a:srgbClr val="C8004C"/>
                </a:solidFill>
              </a:rPr>
              <a:t>/ </a:t>
            </a:r>
            <a:fld id="{A8AA6FDC-E524-534E-AF17-903EA4ED9B42}" type="slidenum">
              <a:rPr lang="fr-FR" sz="800"/>
              <a:pPr algn="r"/>
              <a:t>23</a:t>
            </a:fld>
            <a:endParaRPr lang="fr-FR" sz="800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37751552-AECF-456D-BB7A-D09E7D082068}"/>
              </a:ext>
            </a:extLst>
          </p:cNvPr>
          <p:cNvGrpSpPr/>
          <p:nvPr/>
        </p:nvGrpSpPr>
        <p:grpSpPr>
          <a:xfrm>
            <a:off x="-18661" y="0"/>
            <a:ext cx="12210661" cy="6858003"/>
            <a:chOff x="-18661" y="0"/>
            <a:chExt cx="12210661" cy="6858003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3F58B292-BE4F-4429-9F19-79184AC73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1382" y="172861"/>
              <a:ext cx="1369526" cy="886768"/>
            </a:xfrm>
            <a:prstGeom prst="rect">
              <a:avLst/>
            </a:prstGeom>
            <a:noFill/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A9487D8D-E3BA-4DCC-8050-D9AF779BDB70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81638"/>
            <a:stretch/>
          </p:blipFill>
          <p:spPr>
            <a:xfrm>
              <a:off x="8360093" y="0"/>
              <a:ext cx="3831907" cy="1990090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1FDFB966-5CA5-4811-9A7B-1FFC25046FC8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7" t="19505" r="84404" b="26674"/>
            <a:stretch/>
          </p:blipFill>
          <p:spPr>
            <a:xfrm>
              <a:off x="-18661" y="1024829"/>
              <a:ext cx="651382" cy="5833171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D7BF2BF1-D6F0-4F34-B2E6-A172A2FEEDAC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6372" b="81638"/>
            <a:stretch/>
          </p:blipFill>
          <p:spPr>
            <a:xfrm rot="5400000">
              <a:off x="10291545" y="4957548"/>
              <a:ext cx="1810820" cy="1990090"/>
            </a:xfrm>
            <a:prstGeom prst="rect">
              <a:avLst/>
            </a:prstGeom>
          </p:spPr>
        </p:pic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4B8BCCF7-68BA-4991-86CA-84233D2EAC4C}"/>
              </a:ext>
            </a:extLst>
          </p:cNvPr>
          <p:cNvSpPr txBox="1"/>
          <p:nvPr/>
        </p:nvSpPr>
        <p:spPr>
          <a:xfrm>
            <a:off x="2460256" y="377969"/>
            <a:ext cx="7423891" cy="1311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rgbClr val="FF9F5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Chapitre 5 Durée du travail</a:t>
            </a:r>
          </a:p>
        </p:txBody>
      </p:sp>
    </p:spTree>
    <p:extLst>
      <p:ext uri="{BB962C8B-B14F-4D97-AF65-F5344CB8AC3E}">
        <p14:creationId xmlns:p14="http://schemas.microsoft.com/office/powerpoint/2010/main" val="37980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6E5386-5859-4F3C-9687-43A0C155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FR">
                <a:solidFill>
                  <a:srgbClr val="C8004C"/>
                </a:solidFill>
              </a:rPr>
              <a:t>/ </a:t>
            </a:r>
            <a:fld id="{A8AA6FDC-E524-534E-AF17-903EA4ED9B42}" type="slidenum">
              <a:rPr lang="fr-FR" sz="800"/>
              <a:pPr algn="r"/>
              <a:t>24</a:t>
            </a:fld>
            <a:endParaRPr lang="fr-FR" sz="8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9EB4057-E823-4A44-A313-0FBC00F44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850" y="1600201"/>
            <a:ext cx="4885768" cy="386284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BFD75CE-C6D8-4B6C-8F51-DEAB6E925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2923751"/>
            <a:ext cx="4428015" cy="2194133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B17AD334-93D3-4091-A410-021E27C68C1B}"/>
              </a:ext>
            </a:extLst>
          </p:cNvPr>
          <p:cNvSpPr/>
          <p:nvPr/>
        </p:nvSpPr>
        <p:spPr>
          <a:xfrm>
            <a:off x="9741952" y="2632540"/>
            <a:ext cx="757146" cy="24461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DC50A64-8071-4E14-AC7C-AEF4ABDB9484}"/>
              </a:ext>
            </a:extLst>
          </p:cNvPr>
          <p:cNvSpPr/>
          <p:nvPr/>
        </p:nvSpPr>
        <p:spPr>
          <a:xfrm>
            <a:off x="9741952" y="3306692"/>
            <a:ext cx="757146" cy="24461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33696152-1B6E-41C1-A67B-BBA77489BCBA}"/>
              </a:ext>
            </a:extLst>
          </p:cNvPr>
          <p:cNvCxnSpPr/>
          <p:nvPr/>
        </p:nvCxnSpPr>
        <p:spPr>
          <a:xfrm flipV="1">
            <a:off x="3480932" y="2754848"/>
            <a:ext cx="6144536" cy="850334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427F69C-ED81-4DFA-B6B6-A049CB3B2674}"/>
              </a:ext>
            </a:extLst>
          </p:cNvPr>
          <p:cNvCxnSpPr>
            <a:cxnSpLocks/>
          </p:cNvCxnSpPr>
          <p:nvPr/>
        </p:nvCxnSpPr>
        <p:spPr>
          <a:xfrm flipV="1">
            <a:off x="3764914" y="3457701"/>
            <a:ext cx="5860554" cy="804502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44CA3F0-CA16-42E0-A959-266EFA6D7A25}"/>
              </a:ext>
            </a:extLst>
          </p:cNvPr>
          <p:cNvGrpSpPr/>
          <p:nvPr/>
        </p:nvGrpSpPr>
        <p:grpSpPr>
          <a:xfrm>
            <a:off x="-18661" y="0"/>
            <a:ext cx="12210661" cy="6858003"/>
            <a:chOff x="-18661" y="0"/>
            <a:chExt cx="12210661" cy="6858003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35D057B4-6FFE-4318-8B37-7A992FF3B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382" y="172861"/>
              <a:ext cx="1369526" cy="886768"/>
            </a:xfrm>
            <a:prstGeom prst="rect">
              <a:avLst/>
            </a:prstGeom>
            <a:noFill/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98C504F0-3135-4B70-9B9F-91998382A0F2}"/>
                </a:ext>
              </a:extLst>
            </p:cNvPr>
            <p:cNvPicPr/>
            <p:nvPr/>
          </p:nvPicPr>
          <p:blipFill rotWithShape="1"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81638"/>
            <a:stretch/>
          </p:blipFill>
          <p:spPr>
            <a:xfrm>
              <a:off x="8360093" y="0"/>
              <a:ext cx="3831907" cy="1990090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4D61F787-9AE3-452B-A327-ACEF12910649}"/>
                </a:ext>
              </a:extLst>
            </p:cNvPr>
            <p:cNvPicPr/>
            <p:nvPr/>
          </p:nvPicPr>
          <p:blipFill rotWithShape="1"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7" t="19505" r="84404" b="26674"/>
            <a:stretch/>
          </p:blipFill>
          <p:spPr>
            <a:xfrm>
              <a:off x="-18661" y="1024829"/>
              <a:ext cx="651382" cy="5833171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4FE26526-0E56-4411-9D18-EBB0E5B9FF96}"/>
                </a:ext>
              </a:extLst>
            </p:cNvPr>
            <p:cNvPicPr/>
            <p:nvPr/>
          </p:nvPicPr>
          <p:blipFill rotWithShape="1"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6372" b="81638"/>
            <a:stretch/>
          </p:blipFill>
          <p:spPr>
            <a:xfrm rot="5400000">
              <a:off x="10291545" y="4957548"/>
              <a:ext cx="1810820" cy="1990090"/>
            </a:xfrm>
            <a:prstGeom prst="rect">
              <a:avLst/>
            </a:prstGeom>
          </p:spPr>
        </p:pic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7383E78A-AE32-4843-A788-00D9F587999D}"/>
              </a:ext>
            </a:extLst>
          </p:cNvPr>
          <p:cNvSpPr txBox="1"/>
          <p:nvPr/>
        </p:nvSpPr>
        <p:spPr>
          <a:xfrm>
            <a:off x="2460256" y="377969"/>
            <a:ext cx="7423891" cy="1311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rgbClr val="FF9F5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Chapitre 5 Durée du travail</a:t>
            </a:r>
          </a:p>
        </p:txBody>
      </p:sp>
      <p:sp>
        <p:nvSpPr>
          <p:cNvPr id="22" name="Espace réservé du contenu 21">
            <a:extLst>
              <a:ext uri="{FF2B5EF4-FFF2-40B4-BE49-F238E27FC236}">
                <a16:creationId xmlns:a16="http://schemas.microsoft.com/office/drawing/2014/main" id="{160D2A8D-4218-4E5D-93CB-F6F04CC4B9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213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4905A6-99F4-4A7B-97B1-0B018F9A1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619" y="-140033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sz="4900" dirty="0">
                <a:solidFill>
                  <a:srgbClr val="FF9F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Chapitre</a:t>
            </a:r>
            <a:r>
              <a:rPr lang="fr-FR" dirty="0"/>
              <a:t> </a:t>
            </a:r>
            <a:r>
              <a:rPr lang="fr-FR" sz="4900" dirty="0">
                <a:solidFill>
                  <a:srgbClr val="FF9F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emplois </a:t>
            </a:r>
            <a:br>
              <a:rPr lang="fr-FR" sz="4900" dirty="0">
                <a:solidFill>
                  <a:srgbClr val="FF9F5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4900" dirty="0">
                <a:solidFill>
                  <a:srgbClr val="FF9F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compétences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A5BF5220-FDE3-4F42-A141-B5DF334CF1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506359"/>
              </p:ext>
            </p:extLst>
          </p:nvPr>
        </p:nvGraphicFramePr>
        <p:xfrm>
          <a:off x="2008208" y="188440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615624-A708-4A82-B214-F0F02463C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FR">
                <a:solidFill>
                  <a:srgbClr val="C8004C"/>
                </a:solidFill>
              </a:rPr>
              <a:t>/ </a:t>
            </a:r>
            <a:fld id="{A8AA6FDC-E524-534E-AF17-903EA4ED9B42}" type="slidenum">
              <a:rPr lang="fr-FR" sz="800"/>
              <a:pPr algn="r"/>
              <a:t>25</a:t>
            </a:fld>
            <a:endParaRPr lang="fr-FR" sz="800" dirty="0"/>
          </a:p>
        </p:txBody>
      </p:sp>
      <p:cxnSp>
        <p:nvCxnSpPr>
          <p:cNvPr id="6" name="Connecteur : en angle 5">
            <a:extLst>
              <a:ext uri="{FF2B5EF4-FFF2-40B4-BE49-F238E27FC236}">
                <a16:creationId xmlns:a16="http://schemas.microsoft.com/office/drawing/2014/main" id="{4386BDA9-85EC-4A82-B150-11E81E245006}"/>
              </a:ext>
            </a:extLst>
          </p:cNvPr>
          <p:cNvCxnSpPr>
            <a:cxnSpLocks/>
          </p:cNvCxnSpPr>
          <p:nvPr/>
        </p:nvCxnSpPr>
        <p:spPr>
          <a:xfrm rot="5400000">
            <a:off x="7105445" y="4242933"/>
            <a:ext cx="2284544" cy="1386161"/>
          </a:xfrm>
          <a:prstGeom prst="bentConnector3">
            <a:avLst>
              <a:gd name="adj1" fmla="val 99458"/>
            </a:avLst>
          </a:prstGeom>
          <a:ln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212988B5-6316-46A9-AC2E-B5053560AFCE}"/>
              </a:ext>
            </a:extLst>
          </p:cNvPr>
          <p:cNvSpPr txBox="1"/>
          <p:nvPr/>
        </p:nvSpPr>
        <p:spPr>
          <a:xfrm>
            <a:off x="2158838" y="5259257"/>
            <a:ext cx="1718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Évaluation</a:t>
            </a:r>
          </a:p>
          <a:p>
            <a:pPr algn="ctr"/>
            <a:r>
              <a:rPr lang="fr-FR" dirty="0"/>
              <a:t> </a:t>
            </a:r>
            <a:r>
              <a:rPr lang="fr-FR" i="1" dirty="0"/>
              <a:t>in </a:t>
            </a:r>
            <a:r>
              <a:rPr lang="fr-FR" i="1" dirty="0" err="1"/>
              <a:t>itinere</a:t>
            </a:r>
            <a:endParaRPr lang="fr-FR" i="1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7873C53F-A27C-414D-A59F-09A804B1292B}"/>
              </a:ext>
            </a:extLst>
          </p:cNvPr>
          <p:cNvCxnSpPr>
            <a:cxnSpLocks/>
          </p:cNvCxnSpPr>
          <p:nvPr/>
        </p:nvCxnSpPr>
        <p:spPr>
          <a:xfrm>
            <a:off x="3030690" y="4804603"/>
            <a:ext cx="0" cy="485159"/>
          </a:xfrm>
          <a:prstGeom prst="straightConnector1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13F44ABC-B51B-4FDF-9CEE-1C9FB417DD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4094" y="3957184"/>
            <a:ext cx="931873" cy="874730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A3377AA4-0C9D-4306-BCD0-488F0257EF9A}"/>
              </a:ext>
            </a:extLst>
          </p:cNvPr>
          <p:cNvGrpSpPr/>
          <p:nvPr/>
        </p:nvGrpSpPr>
        <p:grpSpPr>
          <a:xfrm>
            <a:off x="-18661" y="0"/>
            <a:ext cx="12210661" cy="6858003"/>
            <a:chOff x="-18661" y="0"/>
            <a:chExt cx="12210661" cy="6858003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E0A9D034-74B0-442E-9199-9E039ED0A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1382" y="172861"/>
              <a:ext cx="1369526" cy="886768"/>
            </a:xfrm>
            <a:prstGeom prst="rect">
              <a:avLst/>
            </a:prstGeom>
            <a:noFill/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55C69C20-A469-439F-94A7-2D50CEDB7CB3}"/>
                </a:ext>
              </a:extLst>
            </p:cNvPr>
            <p:cNvPicPr/>
            <p:nvPr/>
          </p:nvPicPr>
          <p:blipFill rotWithShape="1">
            <a:blip r:embed="rId10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81638"/>
            <a:stretch/>
          </p:blipFill>
          <p:spPr>
            <a:xfrm>
              <a:off x="8360093" y="0"/>
              <a:ext cx="3831907" cy="1990090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E1BAA93C-BD47-4387-B78B-36DD3AD22A41}"/>
                </a:ext>
              </a:extLst>
            </p:cNvPr>
            <p:cNvPicPr/>
            <p:nvPr/>
          </p:nvPicPr>
          <p:blipFill rotWithShape="1">
            <a:blip r:embed="rId10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7" t="19505" r="84404" b="26674"/>
            <a:stretch/>
          </p:blipFill>
          <p:spPr>
            <a:xfrm>
              <a:off x="-18661" y="1024829"/>
              <a:ext cx="651382" cy="5833171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9F5BE739-FD9F-44EA-BE0A-C7DCA8B9AFBC}"/>
                </a:ext>
              </a:extLst>
            </p:cNvPr>
            <p:cNvPicPr/>
            <p:nvPr/>
          </p:nvPicPr>
          <p:blipFill rotWithShape="1">
            <a:blip r:embed="rId10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6372" b="81638"/>
            <a:stretch/>
          </p:blipFill>
          <p:spPr>
            <a:xfrm rot="5400000">
              <a:off x="10291545" y="4957548"/>
              <a:ext cx="1810820" cy="1990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8389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4905A6-99F4-4A7B-97B1-0B018F9A1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8878" y="172861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dirty="0">
                <a:solidFill>
                  <a:srgbClr val="FF9F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Chapitre 7 Protection </a:t>
            </a:r>
            <a:br>
              <a:rPr lang="fr-FR" dirty="0">
                <a:solidFill>
                  <a:srgbClr val="FF9F5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dirty="0">
                <a:solidFill>
                  <a:srgbClr val="FF9F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Sociale </a:t>
            </a:r>
            <a:br>
              <a:rPr lang="fr-FR" dirty="0">
                <a:solidFill>
                  <a:srgbClr val="FF9F5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dirty="0">
                <a:solidFill>
                  <a:srgbClr val="FF9F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complémentaire 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A5BF5220-FDE3-4F42-A141-B5DF334CF1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05186"/>
              </p:ext>
            </p:extLst>
          </p:nvPr>
        </p:nvGraphicFramePr>
        <p:xfrm>
          <a:off x="1972310" y="206004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615624-A708-4A82-B214-F0F02463C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FR">
                <a:solidFill>
                  <a:srgbClr val="C8004C"/>
                </a:solidFill>
              </a:rPr>
              <a:t>/ </a:t>
            </a:r>
            <a:fld id="{A8AA6FDC-E524-534E-AF17-903EA4ED9B42}" type="slidenum">
              <a:rPr lang="fr-FR" sz="800"/>
              <a:pPr algn="r"/>
              <a:t>26</a:t>
            </a:fld>
            <a:endParaRPr lang="fr-FR" sz="800" dirty="0"/>
          </a:p>
        </p:txBody>
      </p:sp>
      <p:pic>
        <p:nvPicPr>
          <p:cNvPr id="6" name="Image 5" descr="Une image contenant signe&#10;&#10;Description générée automatiquement">
            <a:extLst>
              <a:ext uri="{FF2B5EF4-FFF2-40B4-BE49-F238E27FC236}">
                <a16:creationId xmlns:a16="http://schemas.microsoft.com/office/drawing/2014/main" id="{CD846369-2DC0-4AF8-A939-215783EB16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5104" y="2951680"/>
            <a:ext cx="600189" cy="597352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1EE87B5E-FC3F-4673-8F17-1481CF41D4B5}"/>
              </a:ext>
            </a:extLst>
          </p:cNvPr>
          <p:cNvGrpSpPr/>
          <p:nvPr/>
        </p:nvGrpSpPr>
        <p:grpSpPr>
          <a:xfrm>
            <a:off x="-18661" y="0"/>
            <a:ext cx="12210661" cy="6858003"/>
            <a:chOff x="-18661" y="0"/>
            <a:chExt cx="12210661" cy="6858003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55D87AFB-CED6-4660-8257-409C7D8D0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1382" y="172861"/>
              <a:ext cx="1369526" cy="886768"/>
            </a:xfrm>
            <a:prstGeom prst="rect">
              <a:avLst/>
            </a:prstGeom>
            <a:noFill/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D23ED000-3B94-47C4-886B-1E5729B91F90}"/>
                </a:ext>
              </a:extLst>
            </p:cNvPr>
            <p:cNvPicPr/>
            <p:nvPr/>
          </p:nvPicPr>
          <p:blipFill rotWithShape="1">
            <a:blip r:embed="rId9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81638"/>
            <a:stretch/>
          </p:blipFill>
          <p:spPr>
            <a:xfrm>
              <a:off x="8360093" y="0"/>
              <a:ext cx="3831907" cy="1990090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51FC4682-2310-4B18-9F67-3C0E417E38E9}"/>
                </a:ext>
              </a:extLst>
            </p:cNvPr>
            <p:cNvPicPr/>
            <p:nvPr/>
          </p:nvPicPr>
          <p:blipFill rotWithShape="1">
            <a:blip r:embed="rId9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7" t="19505" r="84404" b="26674"/>
            <a:stretch/>
          </p:blipFill>
          <p:spPr>
            <a:xfrm>
              <a:off x="-18661" y="1024829"/>
              <a:ext cx="651382" cy="5833171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980E9D28-8939-44B4-87FD-4DC2216B6A4D}"/>
                </a:ext>
              </a:extLst>
            </p:cNvPr>
            <p:cNvPicPr/>
            <p:nvPr/>
          </p:nvPicPr>
          <p:blipFill rotWithShape="1">
            <a:blip r:embed="rId9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6372" b="81638"/>
            <a:stretch/>
          </p:blipFill>
          <p:spPr>
            <a:xfrm rot="5400000">
              <a:off x="10291545" y="4957548"/>
              <a:ext cx="1810820" cy="1990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1587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A5BF5220-FDE3-4F42-A141-B5DF334CF1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224468"/>
              </p:ext>
            </p:extLst>
          </p:nvPr>
        </p:nvGraphicFramePr>
        <p:xfrm>
          <a:off x="1934634" y="204311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615624-A708-4A82-B214-F0F02463C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FR">
                <a:solidFill>
                  <a:srgbClr val="C8004C"/>
                </a:solidFill>
              </a:rPr>
              <a:t>/ </a:t>
            </a:r>
            <a:fld id="{A8AA6FDC-E524-534E-AF17-903EA4ED9B42}" type="slidenum">
              <a:rPr lang="fr-FR" sz="800"/>
              <a:pPr algn="r"/>
              <a:t>27</a:t>
            </a:fld>
            <a:endParaRPr lang="fr-FR" sz="800" dirty="0"/>
          </a:p>
        </p:txBody>
      </p:sp>
      <p:pic>
        <p:nvPicPr>
          <p:cNvPr id="6" name="Image 5" descr="Une image contenant signe&#10;&#10;Description générée automatiquement">
            <a:extLst>
              <a:ext uri="{FF2B5EF4-FFF2-40B4-BE49-F238E27FC236}">
                <a16:creationId xmlns:a16="http://schemas.microsoft.com/office/drawing/2014/main" id="{71E4784D-8C89-4191-A77F-2C8C6F3392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6181" y="2573894"/>
            <a:ext cx="675638" cy="603024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56543427-2E1F-40ED-8CEB-1534F4447E3A}"/>
              </a:ext>
            </a:extLst>
          </p:cNvPr>
          <p:cNvGrpSpPr/>
          <p:nvPr/>
        </p:nvGrpSpPr>
        <p:grpSpPr>
          <a:xfrm>
            <a:off x="-18661" y="0"/>
            <a:ext cx="12210661" cy="6858003"/>
            <a:chOff x="-18661" y="0"/>
            <a:chExt cx="12210661" cy="6858003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A8FBFD47-33F7-4686-A7B0-534DA9140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1382" y="172861"/>
              <a:ext cx="1369526" cy="886768"/>
            </a:xfrm>
            <a:prstGeom prst="rect">
              <a:avLst/>
            </a:prstGeom>
            <a:noFill/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96CB435D-CD26-4088-8B9D-3F0CAA8DF7C6}"/>
                </a:ext>
              </a:extLst>
            </p:cNvPr>
            <p:cNvPicPr/>
            <p:nvPr/>
          </p:nvPicPr>
          <p:blipFill rotWithShape="1">
            <a:blip r:embed="rId9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81638"/>
            <a:stretch/>
          </p:blipFill>
          <p:spPr>
            <a:xfrm>
              <a:off x="8360093" y="0"/>
              <a:ext cx="3831907" cy="1990090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A1E73B7F-31A9-4C68-A11B-B4EE3200BCEA}"/>
                </a:ext>
              </a:extLst>
            </p:cNvPr>
            <p:cNvPicPr/>
            <p:nvPr/>
          </p:nvPicPr>
          <p:blipFill rotWithShape="1">
            <a:blip r:embed="rId9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7" t="19505" r="84404" b="26674"/>
            <a:stretch/>
          </p:blipFill>
          <p:spPr>
            <a:xfrm>
              <a:off x="-18661" y="1024829"/>
              <a:ext cx="651382" cy="5833171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2BBC50DB-C499-4F69-A642-AD49FAAC0134}"/>
                </a:ext>
              </a:extLst>
            </p:cNvPr>
            <p:cNvPicPr/>
            <p:nvPr/>
          </p:nvPicPr>
          <p:blipFill rotWithShape="1">
            <a:blip r:embed="rId9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6372" b="81638"/>
            <a:stretch/>
          </p:blipFill>
          <p:spPr>
            <a:xfrm rot="5400000">
              <a:off x="10291545" y="4957548"/>
              <a:ext cx="1810820" cy="1990090"/>
            </a:xfrm>
            <a:prstGeom prst="rect">
              <a:avLst/>
            </a:prstGeom>
          </p:spPr>
        </p:pic>
      </p:grpSp>
      <p:sp>
        <p:nvSpPr>
          <p:cNvPr id="14" name="Titre 1">
            <a:extLst>
              <a:ext uri="{FF2B5EF4-FFF2-40B4-BE49-F238E27FC236}">
                <a16:creationId xmlns:a16="http://schemas.microsoft.com/office/drawing/2014/main" id="{912982D1-5BB2-4CD6-94B2-0754EF984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8878" y="172861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dirty="0">
                <a:solidFill>
                  <a:srgbClr val="FF9F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Chapitre 7 Protection </a:t>
            </a:r>
            <a:br>
              <a:rPr lang="fr-FR" dirty="0">
                <a:solidFill>
                  <a:srgbClr val="FF9F5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dirty="0">
                <a:solidFill>
                  <a:srgbClr val="FF9F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Sociale </a:t>
            </a:r>
            <a:br>
              <a:rPr lang="fr-FR" dirty="0">
                <a:solidFill>
                  <a:srgbClr val="FF9F5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dirty="0">
                <a:solidFill>
                  <a:srgbClr val="FF9F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complémentaire </a:t>
            </a:r>
          </a:p>
        </p:txBody>
      </p:sp>
    </p:spTree>
    <p:extLst>
      <p:ext uri="{BB962C8B-B14F-4D97-AF65-F5344CB8AC3E}">
        <p14:creationId xmlns:p14="http://schemas.microsoft.com/office/powerpoint/2010/main" val="242021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0F0340-8A82-4794-9FC6-003DC6A0B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260" y="152900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dirty="0">
                <a:solidFill>
                  <a:srgbClr val="FF9F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Chapitre</a:t>
            </a:r>
            <a:r>
              <a:rPr lang="fr-FR" dirty="0"/>
              <a:t> </a:t>
            </a:r>
            <a:r>
              <a:rPr lang="fr-FR" dirty="0">
                <a:solidFill>
                  <a:srgbClr val="FF9F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Rémunérations </a:t>
            </a:r>
            <a:br>
              <a:rPr lang="fr-FR" dirty="0">
                <a:solidFill>
                  <a:srgbClr val="FF9F5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dirty="0">
                <a:solidFill>
                  <a:srgbClr val="FF9F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complémentaires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A96DE5E-CCFB-49DB-A316-398439831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5525"/>
            <a:ext cx="10515600" cy="4351338"/>
          </a:xfrm>
        </p:spPr>
        <p:txBody>
          <a:bodyPr/>
          <a:lstStyle/>
          <a:p>
            <a:r>
              <a:rPr lang="fr-FR" dirty="0"/>
              <a:t>Rendez-vous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0688CF2-4777-457A-8CFF-9D34F489A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FR">
                <a:solidFill>
                  <a:srgbClr val="C8004C"/>
                </a:solidFill>
              </a:rPr>
              <a:t>/ </a:t>
            </a:r>
            <a:fld id="{A8AA6FDC-E524-534E-AF17-903EA4ED9B42}" type="slidenum">
              <a:rPr lang="fr-FR" sz="800"/>
              <a:pPr algn="r"/>
              <a:t>28</a:t>
            </a:fld>
            <a:endParaRPr lang="fr-FR" sz="800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703BFC5E-01F3-46EF-9FA1-274CADAB92FE}"/>
              </a:ext>
            </a:extLst>
          </p:cNvPr>
          <p:cNvGrpSpPr/>
          <p:nvPr/>
        </p:nvGrpSpPr>
        <p:grpSpPr>
          <a:xfrm>
            <a:off x="-18661" y="0"/>
            <a:ext cx="12210661" cy="6858003"/>
            <a:chOff x="-18661" y="0"/>
            <a:chExt cx="12210661" cy="6858003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19E14EA-F5BB-4169-BBD0-6DFF93901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1382" y="172861"/>
              <a:ext cx="1369526" cy="886768"/>
            </a:xfrm>
            <a:prstGeom prst="rect">
              <a:avLst/>
            </a:prstGeom>
            <a:noFill/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37741F7F-7EBF-410E-8D3E-EF22EE087962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81638"/>
            <a:stretch/>
          </p:blipFill>
          <p:spPr>
            <a:xfrm>
              <a:off x="8360093" y="0"/>
              <a:ext cx="3831907" cy="1990090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B82F8E23-A93E-40DC-BD8C-4246556017CD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7" t="19505" r="84404" b="26674"/>
            <a:stretch/>
          </p:blipFill>
          <p:spPr>
            <a:xfrm>
              <a:off x="-18661" y="1024829"/>
              <a:ext cx="651382" cy="5833171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879F664D-37D4-4919-B246-7B35D96ADFCB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6372" b="81638"/>
            <a:stretch/>
          </p:blipFill>
          <p:spPr>
            <a:xfrm rot="5400000">
              <a:off x="10291545" y="4957548"/>
              <a:ext cx="1810820" cy="1990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5441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DCF254-1C6A-4019-862D-22E3ECFC4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888" y="1918759"/>
            <a:ext cx="9297540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La branche doit en application du code du travail :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Faire vivre la CPPNI </a:t>
            </a:r>
          </a:p>
          <a:p>
            <a:pPr marL="285750" indent="-285750">
              <a:buFontTx/>
              <a:buChar char="-"/>
            </a:pPr>
            <a:r>
              <a:rPr lang="fr-FR" dirty="0"/>
              <a:t>Mener un travail d’harmonisation dont le terme est </a:t>
            </a:r>
            <a:r>
              <a:rPr lang="fr-FR" sz="4000" dirty="0">
                <a:solidFill>
                  <a:schemeClr val="accent2"/>
                </a:solidFill>
              </a:rPr>
              <a:t>12 avril 2022</a:t>
            </a:r>
          </a:p>
          <a:p>
            <a:pPr marL="285750" indent="-285750">
              <a:buFontTx/>
              <a:buChar char="-"/>
            </a:pPr>
            <a:r>
              <a:rPr lang="fr-FR" dirty="0"/>
              <a:t>Organiser les négociations obligatoires</a:t>
            </a:r>
          </a:p>
          <a:p>
            <a:pPr marL="285750" indent="-285750">
              <a:buFontTx/>
              <a:buChar char="-"/>
            </a:pPr>
            <a:r>
              <a:rPr lang="fr-FR" dirty="0"/>
              <a:t>Définir l’ordre public conventionnel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BEAA99-F23F-4617-9B3D-449A6C91C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22D4B9-A56D-4CCB-B50D-20C9A9A8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FR">
                <a:solidFill>
                  <a:srgbClr val="C8004C"/>
                </a:solidFill>
              </a:rPr>
              <a:t>/ </a:t>
            </a:r>
            <a:fld id="{A8AA6FDC-E524-534E-AF17-903EA4ED9B42}" type="slidenum">
              <a:rPr lang="fr-FR" sz="800"/>
              <a:pPr algn="r"/>
              <a:t>2</a:t>
            </a:fld>
            <a:endParaRPr lang="fr-FR" sz="800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73F3EAA5-C3FD-4C6E-872C-2527A1FFB657}"/>
              </a:ext>
            </a:extLst>
          </p:cNvPr>
          <p:cNvGrpSpPr/>
          <p:nvPr/>
        </p:nvGrpSpPr>
        <p:grpSpPr>
          <a:xfrm>
            <a:off x="-18661" y="0"/>
            <a:ext cx="12210661" cy="6858003"/>
            <a:chOff x="-18661" y="0"/>
            <a:chExt cx="12210661" cy="6858003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898678C5-C7D0-46CD-BE2E-27B743A0C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382" y="172861"/>
              <a:ext cx="1369526" cy="886768"/>
            </a:xfrm>
            <a:prstGeom prst="rect">
              <a:avLst/>
            </a:prstGeom>
            <a:noFill/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BA89F2A4-5CFF-486B-B7DB-9801271587B3}"/>
                </a:ext>
              </a:extLst>
            </p:cNvPr>
            <p:cNvPicPr/>
            <p:nvPr/>
          </p:nvPicPr>
          <p:blipFill rotWithShape="1"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81638"/>
            <a:stretch/>
          </p:blipFill>
          <p:spPr>
            <a:xfrm>
              <a:off x="8360093" y="0"/>
              <a:ext cx="3831907" cy="1990090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3B341B88-5F86-4069-B5BB-F9851AF3C151}"/>
                </a:ext>
              </a:extLst>
            </p:cNvPr>
            <p:cNvPicPr/>
            <p:nvPr/>
          </p:nvPicPr>
          <p:blipFill rotWithShape="1"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7" t="19505" r="84404" b="26674"/>
            <a:stretch/>
          </p:blipFill>
          <p:spPr>
            <a:xfrm>
              <a:off x="-18661" y="1024829"/>
              <a:ext cx="651382" cy="5833171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24F9C4C-6B13-4465-9F8C-8D86EF0084EB}"/>
                </a:ext>
              </a:extLst>
            </p:cNvPr>
            <p:cNvPicPr/>
            <p:nvPr/>
          </p:nvPicPr>
          <p:blipFill rotWithShape="1"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6372" b="81638"/>
            <a:stretch/>
          </p:blipFill>
          <p:spPr>
            <a:xfrm rot="5400000">
              <a:off x="10291545" y="4957548"/>
              <a:ext cx="1810820" cy="1990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1861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843D90-119C-4CE6-B6F2-8CC9D11CA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317" y="139603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dirty="0">
                <a:solidFill>
                  <a:srgbClr val="FF9F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Chapitre 9 : Rupture du </a:t>
            </a:r>
            <a:br>
              <a:rPr lang="fr-FR" dirty="0">
                <a:solidFill>
                  <a:srgbClr val="FF9F5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dirty="0">
                <a:solidFill>
                  <a:srgbClr val="FF9F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 de travail 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623F006-886F-45BE-845D-3082D58EA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370137"/>
            <a:ext cx="5181600" cy="4351338"/>
          </a:xfrm>
        </p:spPr>
        <p:txBody>
          <a:bodyPr/>
          <a:lstStyle/>
          <a:p>
            <a:pPr algn="just">
              <a:spcBef>
                <a:spcPts val="200"/>
              </a:spcBef>
            </a:pPr>
            <a:r>
              <a:rPr lang="fr-FR" sz="1800" b="1" dirty="0">
                <a:solidFill>
                  <a:srgbClr val="365F9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Section 1 Rupture de CDI</a:t>
            </a:r>
          </a:p>
          <a:p>
            <a:pPr algn="just">
              <a:spcBef>
                <a:spcPts val="200"/>
              </a:spcBef>
            </a:pPr>
            <a:endParaRPr lang="fr-FR" b="1" dirty="0">
              <a:solidFill>
                <a:srgbClr val="365F9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200"/>
              </a:spcBef>
            </a:pPr>
            <a:endParaRPr lang="fr-FR" b="1" dirty="0">
              <a:solidFill>
                <a:srgbClr val="365F9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200"/>
              </a:spcBef>
            </a:pPr>
            <a:endParaRPr lang="fr-FR" b="1" dirty="0">
              <a:solidFill>
                <a:srgbClr val="365F9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200"/>
              </a:spcBef>
            </a:pPr>
            <a:r>
              <a:rPr lang="fr-FR" sz="1800" b="1" dirty="0">
                <a:solidFill>
                  <a:srgbClr val="365F9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Section 2 Rupture de CDD</a:t>
            </a:r>
            <a:endParaRPr lang="fr-FR" sz="1800" b="1" dirty="0">
              <a:solidFill>
                <a:srgbClr val="365F9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200"/>
              </a:spcBef>
            </a:pPr>
            <a:endParaRPr lang="fr-FR" sz="1800" b="1" dirty="0">
              <a:solidFill>
                <a:srgbClr val="365F9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AFA9ED6-7646-4186-9237-0984B8C04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39458"/>
            <a:ext cx="5181600" cy="4351338"/>
          </a:xfrm>
        </p:spPr>
        <p:txBody>
          <a:bodyPr/>
          <a:lstStyle/>
          <a:p>
            <a:pPr marL="285750" lvl="1" indent="-285750">
              <a:buFontTx/>
              <a:buChar char="-"/>
            </a:pPr>
            <a:r>
              <a:rPr lang="fr-FR" sz="1800" dirty="0">
                <a:solidFill>
                  <a:srgbClr val="FF0066"/>
                </a:solidFill>
                <a:sym typeface="Wingdings" panose="05000000000000000000" pitchFamily="2" charset="2"/>
              </a:rPr>
              <a:t>Engagement à traiter la « translation » d’un système d’IDR à l’autre</a:t>
            </a:r>
          </a:p>
          <a:p>
            <a:pPr marL="285750" lvl="1" indent="-285750">
              <a:buFontTx/>
              <a:buChar char="-"/>
            </a:pPr>
            <a:endParaRPr lang="fr-FR" sz="1800" dirty="0">
              <a:solidFill>
                <a:srgbClr val="FF0066"/>
              </a:solidFill>
              <a:sym typeface="Wingdings" panose="05000000000000000000" pitchFamily="2" charset="2"/>
            </a:endParaRPr>
          </a:p>
          <a:p>
            <a:pPr marL="285750" lvl="1" indent="-285750">
              <a:buFontTx/>
              <a:buChar char="-"/>
            </a:pPr>
            <a:r>
              <a:rPr lang="fr-FR" sz="1800" dirty="0">
                <a:solidFill>
                  <a:srgbClr val="FF0066"/>
                </a:solidFill>
                <a:sym typeface="Wingdings" panose="05000000000000000000" pitchFamily="2" charset="2"/>
              </a:rPr>
              <a:t>Indemnité de 5% rupture CDD’U</a:t>
            </a:r>
          </a:p>
          <a:p>
            <a:pPr marL="285750" lvl="1" indent="-285750">
              <a:buFontTx/>
              <a:buChar char="-"/>
            </a:pPr>
            <a:endParaRPr lang="fr-FR" sz="1800" dirty="0">
              <a:solidFill>
                <a:srgbClr val="FF0066"/>
              </a:solidFill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1B1DB2-6FAE-4DD2-ACAD-914D5DC79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FR">
                <a:solidFill>
                  <a:srgbClr val="C8004C"/>
                </a:solidFill>
              </a:rPr>
              <a:t>/ </a:t>
            </a:r>
            <a:fld id="{A8AA6FDC-E524-534E-AF17-903EA4ED9B42}" type="slidenum">
              <a:rPr lang="fr-FR" sz="800"/>
              <a:pPr algn="r"/>
              <a:t>29</a:t>
            </a:fld>
            <a:endParaRPr lang="fr-FR" sz="800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98D19B27-CD07-40B5-9DDE-654A8F58C945}"/>
              </a:ext>
            </a:extLst>
          </p:cNvPr>
          <p:cNvGrpSpPr/>
          <p:nvPr/>
        </p:nvGrpSpPr>
        <p:grpSpPr>
          <a:xfrm>
            <a:off x="-18661" y="0"/>
            <a:ext cx="12210661" cy="6858003"/>
            <a:chOff x="-18661" y="0"/>
            <a:chExt cx="12210661" cy="6858003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0071C2CC-9639-4314-B719-EF6759A1B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1382" y="172861"/>
              <a:ext cx="1369526" cy="886768"/>
            </a:xfrm>
            <a:prstGeom prst="rect">
              <a:avLst/>
            </a:prstGeom>
            <a:noFill/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54D2A58D-C71E-4FB8-A9BC-7E586A87304B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81638"/>
            <a:stretch/>
          </p:blipFill>
          <p:spPr>
            <a:xfrm>
              <a:off x="8360093" y="0"/>
              <a:ext cx="3831907" cy="1990090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A543E813-F403-48A9-8BD7-01BD8769FEF1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7" t="19505" r="84404" b="26674"/>
            <a:stretch/>
          </p:blipFill>
          <p:spPr>
            <a:xfrm>
              <a:off x="-18661" y="1024829"/>
              <a:ext cx="651382" cy="5833171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297B96D-7C70-40FC-9D3A-090110DE8ED1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6372" b="81638"/>
            <a:stretch/>
          </p:blipFill>
          <p:spPr>
            <a:xfrm rot="5400000">
              <a:off x="10291545" y="4957548"/>
              <a:ext cx="1810820" cy="1990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5957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2F700851-4F94-3B40-8F42-B52D2C6227EF}"/>
              </a:ext>
            </a:extLst>
          </p:cNvPr>
          <p:cNvGrpSpPr/>
          <p:nvPr/>
        </p:nvGrpSpPr>
        <p:grpSpPr>
          <a:xfrm>
            <a:off x="-18661" y="0"/>
            <a:ext cx="12210661" cy="6858003"/>
            <a:chOff x="-18661" y="0"/>
            <a:chExt cx="12210661" cy="6858003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BF1B89D3-4812-A74A-86A8-AF0106093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1382" y="172861"/>
              <a:ext cx="1369526" cy="886768"/>
            </a:xfrm>
            <a:prstGeom prst="rect">
              <a:avLst/>
            </a:prstGeom>
            <a:noFill/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1AB68302-043C-E94B-86E8-113C2E1A768D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81638"/>
            <a:stretch/>
          </p:blipFill>
          <p:spPr>
            <a:xfrm>
              <a:off x="8360093" y="0"/>
              <a:ext cx="3831907" cy="1990090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51CF0FC1-41A8-E341-BF27-B817B902AB54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7" t="19505" r="84404" b="26674"/>
            <a:stretch/>
          </p:blipFill>
          <p:spPr>
            <a:xfrm>
              <a:off x="-18661" y="1024829"/>
              <a:ext cx="651382" cy="5833171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C7AA852E-B21A-5B4E-812E-DBE1E21F1A96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6372" b="81638"/>
            <a:stretch/>
          </p:blipFill>
          <p:spPr>
            <a:xfrm rot="5400000">
              <a:off x="10291545" y="4957548"/>
              <a:ext cx="1810820" cy="1990090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3DB9D64-FC18-4175-A895-250E0DBBA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question de l’extension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F4F993-50EE-4149-BDF3-12FC5326C6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FE579FCB-A4A8-B046-AEB1-E45C771A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10E0-34CB-874C-9130-96F0CF540248}" type="slidenum">
              <a:rPr lang="fr-FR" sz="1400" b="1" smtClean="0"/>
              <a:t>30</a:t>
            </a:fld>
            <a:endParaRPr lang="fr-FR" sz="1400" b="1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F61CF37-532F-7A4F-B98E-5C926E4B2C39}"/>
              </a:ext>
            </a:extLst>
          </p:cNvPr>
          <p:cNvCxnSpPr>
            <a:cxnSpLocks/>
          </p:cNvCxnSpPr>
          <p:nvPr/>
        </p:nvCxnSpPr>
        <p:spPr>
          <a:xfrm>
            <a:off x="583334" y="1175240"/>
            <a:ext cx="10454641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072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2F700851-4F94-3B40-8F42-B52D2C6227EF}"/>
              </a:ext>
            </a:extLst>
          </p:cNvPr>
          <p:cNvGrpSpPr/>
          <p:nvPr/>
        </p:nvGrpSpPr>
        <p:grpSpPr>
          <a:xfrm>
            <a:off x="-18661" y="0"/>
            <a:ext cx="12210661" cy="6858003"/>
            <a:chOff x="-18661" y="0"/>
            <a:chExt cx="12210661" cy="6858003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BF1B89D3-4812-A74A-86A8-AF0106093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1382" y="172861"/>
              <a:ext cx="1369526" cy="886768"/>
            </a:xfrm>
            <a:prstGeom prst="rect">
              <a:avLst/>
            </a:prstGeom>
            <a:noFill/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1AB68302-043C-E94B-86E8-113C2E1A768D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81638"/>
            <a:stretch/>
          </p:blipFill>
          <p:spPr>
            <a:xfrm>
              <a:off x="8360093" y="0"/>
              <a:ext cx="3831907" cy="1990090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51CF0FC1-41A8-E341-BF27-B817B902AB54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7" t="19505" r="84404" b="26674"/>
            <a:stretch/>
          </p:blipFill>
          <p:spPr>
            <a:xfrm>
              <a:off x="-18661" y="1024829"/>
              <a:ext cx="651382" cy="5833171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C7AA852E-B21A-5B4E-812E-DBE1E21F1A96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6372" b="81638"/>
            <a:stretch/>
          </p:blipFill>
          <p:spPr>
            <a:xfrm rot="5400000">
              <a:off x="10291545" y="4957548"/>
              <a:ext cx="1810820" cy="1990090"/>
            </a:xfrm>
            <a:prstGeom prst="rect">
              <a:avLst/>
            </a:prstGeom>
          </p:spPr>
        </p:pic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4AEE40-01FD-7C40-9B27-236B18140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334" y="1825624"/>
            <a:ext cx="11005286" cy="4622457"/>
          </a:xfrm>
        </p:spPr>
        <p:txBody>
          <a:bodyPr/>
          <a:lstStyle/>
          <a:p>
            <a:pPr marL="0" indent="0" algn="just">
              <a:buClr>
                <a:srgbClr val="0070C0"/>
              </a:buClr>
              <a:buSzPct val="104000"/>
              <a:buNone/>
            </a:pPr>
            <a:r>
              <a:rPr lang="fr-FR" b="1" dirty="0"/>
              <a:t>Un arrêté du Ministre du travail </a:t>
            </a:r>
          </a:p>
          <a:p>
            <a:pPr algn="just">
              <a:buClr>
                <a:srgbClr val="0070C0"/>
              </a:buClr>
              <a:buSzPct val="104000"/>
              <a:buFont typeface="Wingdings" pitchFamily="2" charset="2"/>
              <a:buChar char="§"/>
            </a:pPr>
            <a:r>
              <a:rPr lang="fr-FR" dirty="0"/>
              <a:t>Contrôle de légalité </a:t>
            </a:r>
          </a:p>
          <a:p>
            <a:pPr algn="just">
              <a:buClr>
                <a:srgbClr val="0070C0"/>
              </a:buClr>
              <a:buSzPct val="104000"/>
              <a:buFont typeface="Wingdings" pitchFamily="2" charset="2"/>
              <a:buChar char="§"/>
            </a:pPr>
            <a:r>
              <a:rPr lang="fr-FR" dirty="0"/>
              <a:t>Application à des entreprises non adhérentes aux fédérations patronales signataires </a:t>
            </a:r>
          </a:p>
          <a:p>
            <a:pPr algn="just">
              <a:buClr>
                <a:srgbClr val="0070C0"/>
              </a:buClr>
              <a:buSzPct val="104000"/>
              <a:buFont typeface="Wingdings" pitchFamily="2" charset="2"/>
              <a:buChar char="§"/>
            </a:pPr>
            <a:endParaRPr lang="fr-FR" dirty="0"/>
          </a:p>
          <a:p>
            <a:pPr algn="just">
              <a:buClr>
                <a:srgbClr val="0070C0"/>
              </a:buClr>
              <a:buSzPct val="104000"/>
              <a:buFont typeface="Wingdings" pitchFamily="2" charset="2"/>
              <a:buChar char="§"/>
            </a:pPr>
            <a:r>
              <a:rPr lang="fr-FR" dirty="0"/>
              <a:t>Mais aussi nécessaire pour rendre possible certaines stipulations de la CC</a:t>
            </a:r>
          </a:p>
          <a:p>
            <a:pPr lvl="1" algn="just">
              <a:buClr>
                <a:srgbClr val="0070C0"/>
              </a:buClr>
              <a:buSzPct val="104000"/>
              <a:buFont typeface="Wingdings" pitchFamily="2" charset="2"/>
              <a:buChar char="§"/>
            </a:pPr>
            <a:r>
              <a:rPr lang="fr-FR" dirty="0"/>
              <a:t>Le renouvellement de la période d’essai</a:t>
            </a:r>
          </a:p>
          <a:p>
            <a:pPr lvl="1" algn="just">
              <a:buClr>
                <a:srgbClr val="0070C0"/>
              </a:buClr>
              <a:buSzPct val="104000"/>
              <a:buFont typeface="Wingdings" pitchFamily="2" charset="2"/>
              <a:buChar char="§"/>
            </a:pPr>
            <a:r>
              <a:rPr lang="fr-FR" dirty="0"/>
              <a:t>Le temps partiel + </a:t>
            </a:r>
            <a:r>
              <a:rPr lang="fr-FR"/>
              <a:t>avenants temporaires</a:t>
            </a:r>
            <a:endParaRPr lang="fr-FR" dirty="0"/>
          </a:p>
          <a:p>
            <a:pPr lvl="1" algn="just">
              <a:buClr>
                <a:srgbClr val="0070C0"/>
              </a:buClr>
              <a:buSzPct val="104000"/>
              <a:buFont typeface="Wingdings" pitchFamily="2" charset="2"/>
              <a:buChar char="§"/>
            </a:pPr>
            <a:r>
              <a:rPr lang="fr-FR" dirty="0"/>
              <a:t>Les CDI d’opération</a:t>
            </a:r>
          </a:p>
          <a:p>
            <a:pPr lvl="1" algn="just">
              <a:buClr>
                <a:srgbClr val="0070C0"/>
              </a:buClr>
              <a:buSzPct val="104000"/>
              <a:buFont typeface="Wingdings" pitchFamily="2" charset="2"/>
              <a:buChar char="§"/>
            </a:pPr>
            <a:r>
              <a:rPr lang="fr-FR" dirty="0"/>
              <a:t>Les CDI intermittents  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F61CF37-532F-7A4F-B98E-5C926E4B2C39}"/>
              </a:ext>
            </a:extLst>
          </p:cNvPr>
          <p:cNvCxnSpPr>
            <a:cxnSpLocks/>
          </p:cNvCxnSpPr>
          <p:nvPr/>
        </p:nvCxnSpPr>
        <p:spPr>
          <a:xfrm>
            <a:off x="583334" y="1175240"/>
            <a:ext cx="10454641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955B3031-F690-B146-A680-053550835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100" y="409905"/>
            <a:ext cx="8459875" cy="704193"/>
          </a:xfrm>
        </p:spPr>
        <p:txBody>
          <a:bodyPr>
            <a:normAutofit/>
          </a:bodyPr>
          <a:lstStyle/>
          <a:p>
            <a:r>
              <a:rPr lang="fr-FR" b="0" dirty="0">
                <a:solidFill>
                  <a:srgbClr val="FF9F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Tentative de définition </a:t>
            </a:r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FE579FCB-A4A8-B046-AEB1-E45C771A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3905" y="6505638"/>
            <a:ext cx="2743200" cy="365125"/>
          </a:xfrm>
        </p:spPr>
        <p:txBody>
          <a:bodyPr/>
          <a:lstStyle/>
          <a:p>
            <a:fld id="{761B10E0-34CB-874C-9130-96F0CF540248}" type="slidenum">
              <a:rPr lang="fr-FR" sz="1400" b="1" smtClean="0"/>
              <a:t>31</a:t>
            </a:fld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501640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8175779-25DE-4D99-926E-574C0F3CE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10E0-34CB-874C-9130-96F0CF540248}" type="slidenum">
              <a:rPr lang="fr-FR" smtClean="0"/>
              <a:t>32</a:t>
            </a:fld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9BBF83-ADB2-4BC4-A005-5112C9F0D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47" y="433917"/>
            <a:ext cx="35337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309AD14-4020-4F97-9843-150959380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997" y="1543273"/>
            <a:ext cx="4683348" cy="5094168"/>
          </a:xfrm>
          <a:prstGeom prst="rect">
            <a:avLst/>
          </a:prstGeom>
        </p:spPr>
      </p:pic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B228A00E-5D6C-4F74-8C3D-6A81EAD0C3DE}"/>
              </a:ext>
            </a:extLst>
          </p:cNvPr>
          <p:cNvSpPr/>
          <p:nvPr/>
        </p:nvSpPr>
        <p:spPr>
          <a:xfrm>
            <a:off x="5215296" y="3147558"/>
            <a:ext cx="799526" cy="234344"/>
          </a:xfrm>
          <a:prstGeom prst="rightArrow">
            <a:avLst/>
          </a:prstGeom>
          <a:solidFill>
            <a:srgbClr val="61C8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871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2F700851-4F94-3B40-8F42-B52D2C6227EF}"/>
              </a:ext>
            </a:extLst>
          </p:cNvPr>
          <p:cNvGrpSpPr/>
          <p:nvPr/>
        </p:nvGrpSpPr>
        <p:grpSpPr>
          <a:xfrm>
            <a:off x="-18661" y="0"/>
            <a:ext cx="12210661" cy="6858003"/>
            <a:chOff x="-18661" y="0"/>
            <a:chExt cx="12210661" cy="6858003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BF1B89D3-4812-A74A-86A8-AF0106093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1382" y="172861"/>
              <a:ext cx="1369526" cy="886768"/>
            </a:xfrm>
            <a:prstGeom prst="rect">
              <a:avLst/>
            </a:prstGeom>
            <a:noFill/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1AB68302-043C-E94B-86E8-113C2E1A768D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81638"/>
            <a:stretch/>
          </p:blipFill>
          <p:spPr>
            <a:xfrm>
              <a:off x="8360093" y="0"/>
              <a:ext cx="3831907" cy="1990090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51CF0FC1-41A8-E341-BF27-B817B902AB54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7" t="19505" r="84404" b="26674"/>
            <a:stretch/>
          </p:blipFill>
          <p:spPr>
            <a:xfrm>
              <a:off x="-18661" y="1024829"/>
              <a:ext cx="651382" cy="5833171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C7AA852E-B21A-5B4E-812E-DBE1E21F1A96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6372" b="81638"/>
            <a:stretch/>
          </p:blipFill>
          <p:spPr>
            <a:xfrm rot="5400000">
              <a:off x="10291545" y="4957548"/>
              <a:ext cx="1810820" cy="1990090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3DB9D64-FC18-4175-A895-250E0DBBA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question de la représentativité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F4F993-50EE-4149-BDF3-12FC5326C6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FE579FCB-A4A8-B046-AEB1-E45C771A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10E0-34CB-874C-9130-96F0CF540248}" type="slidenum">
              <a:rPr lang="fr-FR" sz="1400" b="1" smtClean="0"/>
              <a:t>33</a:t>
            </a:fld>
            <a:endParaRPr lang="fr-FR" sz="1400" b="1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F61CF37-532F-7A4F-B98E-5C926E4B2C39}"/>
              </a:ext>
            </a:extLst>
          </p:cNvPr>
          <p:cNvCxnSpPr>
            <a:cxnSpLocks/>
          </p:cNvCxnSpPr>
          <p:nvPr/>
        </p:nvCxnSpPr>
        <p:spPr>
          <a:xfrm>
            <a:off x="583334" y="1175240"/>
            <a:ext cx="10454641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151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2F700851-4F94-3B40-8F42-B52D2C6227EF}"/>
              </a:ext>
            </a:extLst>
          </p:cNvPr>
          <p:cNvGrpSpPr/>
          <p:nvPr/>
        </p:nvGrpSpPr>
        <p:grpSpPr>
          <a:xfrm>
            <a:off x="-18661" y="0"/>
            <a:ext cx="12210661" cy="6858003"/>
            <a:chOff x="-18661" y="0"/>
            <a:chExt cx="12210661" cy="6858003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BF1B89D3-4812-A74A-86A8-AF0106093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1382" y="172861"/>
              <a:ext cx="1369526" cy="886768"/>
            </a:xfrm>
            <a:prstGeom prst="rect">
              <a:avLst/>
            </a:prstGeom>
            <a:noFill/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1AB68302-043C-E94B-86E8-113C2E1A768D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81638"/>
            <a:stretch/>
          </p:blipFill>
          <p:spPr>
            <a:xfrm>
              <a:off x="8360093" y="0"/>
              <a:ext cx="3831907" cy="1990090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51CF0FC1-41A8-E341-BF27-B817B902AB54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7" t="19505" r="84404" b="26674"/>
            <a:stretch/>
          </p:blipFill>
          <p:spPr>
            <a:xfrm>
              <a:off x="-18661" y="1024829"/>
              <a:ext cx="651382" cy="5833171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C7AA852E-B21A-5B4E-812E-DBE1E21F1A96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6372" b="81638"/>
            <a:stretch/>
          </p:blipFill>
          <p:spPr>
            <a:xfrm rot="5400000">
              <a:off x="10291545" y="4957548"/>
              <a:ext cx="1810820" cy="1990090"/>
            </a:xfrm>
            <a:prstGeom prst="rect">
              <a:avLst/>
            </a:prstGeom>
          </p:spPr>
        </p:pic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4AEE40-01FD-7C40-9B27-236B18140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334" y="1825624"/>
            <a:ext cx="11005286" cy="4622457"/>
          </a:xfrm>
        </p:spPr>
        <p:txBody>
          <a:bodyPr/>
          <a:lstStyle/>
          <a:p>
            <a:pPr algn="just">
              <a:buClr>
                <a:srgbClr val="0070C0"/>
              </a:buClr>
              <a:buSzPct val="104000"/>
              <a:buFont typeface="Wingdings" pitchFamily="2" charset="2"/>
              <a:buChar char="§"/>
            </a:pPr>
            <a:r>
              <a:rPr lang="fr-FR" dirty="0"/>
              <a:t>Un point d’histoire </a:t>
            </a:r>
          </a:p>
          <a:p>
            <a:pPr algn="just">
              <a:buClr>
                <a:srgbClr val="0070C0"/>
              </a:buClr>
              <a:buSzPct val="104000"/>
              <a:buFont typeface="Wingdings" pitchFamily="2" charset="2"/>
              <a:buChar char="§"/>
            </a:pPr>
            <a:endParaRPr lang="fr-FR" dirty="0"/>
          </a:p>
          <a:p>
            <a:pPr algn="just">
              <a:buClr>
                <a:srgbClr val="0070C0"/>
              </a:buClr>
              <a:buSzPct val="104000"/>
              <a:buFont typeface="Wingdings" pitchFamily="2" charset="2"/>
              <a:buChar char="§"/>
            </a:pPr>
            <a:r>
              <a:rPr lang="fr-FR" dirty="0"/>
              <a:t>Tour de table nouveau</a:t>
            </a:r>
          </a:p>
          <a:p>
            <a:pPr algn="just">
              <a:buClr>
                <a:srgbClr val="0070C0"/>
              </a:buClr>
              <a:buSzPct val="104000"/>
              <a:buFont typeface="Wingdings" pitchFamily="2" charset="2"/>
              <a:buChar char="§"/>
            </a:pPr>
            <a:endParaRPr lang="fr-FR" dirty="0"/>
          </a:p>
          <a:p>
            <a:pPr algn="just">
              <a:buClr>
                <a:srgbClr val="0070C0"/>
              </a:buClr>
              <a:buSzPct val="104000"/>
              <a:buFont typeface="Wingdings" pitchFamily="2" charset="2"/>
              <a:buChar char="§"/>
            </a:pPr>
            <a:r>
              <a:rPr lang="fr-FR" dirty="0"/>
              <a:t>Question de la validité des accords </a:t>
            </a:r>
          </a:p>
          <a:p>
            <a:pPr algn="just">
              <a:buClr>
                <a:srgbClr val="0070C0"/>
              </a:buClr>
              <a:buSzPct val="104000"/>
              <a:buFont typeface="Wingdings" pitchFamily="2" charset="2"/>
              <a:buChar char="§"/>
            </a:pPr>
            <a:endParaRPr lang="fr-FR" dirty="0"/>
          </a:p>
          <a:p>
            <a:pPr marL="914400" lvl="2" indent="0" algn="just">
              <a:buClr>
                <a:srgbClr val="0070C0"/>
              </a:buClr>
              <a:buSzPct val="104000"/>
              <a:buNone/>
            </a:pPr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F61CF37-532F-7A4F-B98E-5C926E4B2C39}"/>
              </a:ext>
            </a:extLst>
          </p:cNvPr>
          <p:cNvCxnSpPr>
            <a:cxnSpLocks/>
          </p:cNvCxnSpPr>
          <p:nvPr/>
        </p:nvCxnSpPr>
        <p:spPr>
          <a:xfrm>
            <a:off x="583334" y="1175240"/>
            <a:ext cx="10454641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955B3031-F690-B146-A680-053550835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100" y="409905"/>
            <a:ext cx="8459875" cy="704193"/>
          </a:xfrm>
        </p:spPr>
        <p:txBody>
          <a:bodyPr>
            <a:normAutofit/>
          </a:bodyPr>
          <a:lstStyle/>
          <a:p>
            <a:r>
              <a:rPr lang="fr-FR" b="0" dirty="0">
                <a:solidFill>
                  <a:srgbClr val="FF9F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question de la représentativité </a:t>
            </a:r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FE579FCB-A4A8-B046-AEB1-E45C771A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3905" y="6505638"/>
            <a:ext cx="2743200" cy="365125"/>
          </a:xfrm>
        </p:spPr>
        <p:txBody>
          <a:bodyPr/>
          <a:lstStyle/>
          <a:p>
            <a:fld id="{761B10E0-34CB-874C-9130-96F0CF540248}" type="slidenum">
              <a:rPr lang="fr-FR" sz="1400" b="1" smtClean="0"/>
              <a:t>34</a:t>
            </a:fld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42548561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2F700851-4F94-3B40-8F42-B52D2C6227EF}"/>
              </a:ext>
            </a:extLst>
          </p:cNvPr>
          <p:cNvGrpSpPr/>
          <p:nvPr/>
        </p:nvGrpSpPr>
        <p:grpSpPr>
          <a:xfrm>
            <a:off x="-18661" y="0"/>
            <a:ext cx="12210661" cy="6858003"/>
            <a:chOff x="-18661" y="0"/>
            <a:chExt cx="12210661" cy="6858003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BF1B89D3-4812-A74A-86A8-AF0106093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1382" y="172861"/>
              <a:ext cx="1369526" cy="886768"/>
            </a:xfrm>
            <a:prstGeom prst="rect">
              <a:avLst/>
            </a:prstGeom>
            <a:noFill/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1AB68302-043C-E94B-86E8-113C2E1A768D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81638"/>
            <a:stretch/>
          </p:blipFill>
          <p:spPr>
            <a:xfrm>
              <a:off x="8360093" y="0"/>
              <a:ext cx="3831907" cy="1990090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51CF0FC1-41A8-E341-BF27-B817B902AB54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7" t="19505" r="84404" b="26674"/>
            <a:stretch/>
          </p:blipFill>
          <p:spPr>
            <a:xfrm>
              <a:off x="-18661" y="1024829"/>
              <a:ext cx="651382" cy="5833171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C7AA852E-B21A-5B4E-812E-DBE1E21F1A96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6372" b="81638"/>
            <a:stretch/>
          </p:blipFill>
          <p:spPr>
            <a:xfrm rot="5400000">
              <a:off x="10291545" y="4957548"/>
              <a:ext cx="1810820" cy="1990090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3DB9D64-FC18-4175-A895-250E0DBBA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question des élections au CSE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F4F993-50EE-4149-BDF3-12FC5326C6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FE579FCB-A4A8-B046-AEB1-E45C771A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10E0-34CB-874C-9130-96F0CF540248}" type="slidenum">
              <a:rPr lang="fr-FR" sz="1400" b="1" smtClean="0"/>
              <a:t>35</a:t>
            </a:fld>
            <a:endParaRPr lang="fr-FR" sz="1400" b="1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F61CF37-532F-7A4F-B98E-5C926E4B2C39}"/>
              </a:ext>
            </a:extLst>
          </p:cNvPr>
          <p:cNvCxnSpPr>
            <a:cxnSpLocks/>
          </p:cNvCxnSpPr>
          <p:nvPr/>
        </p:nvCxnSpPr>
        <p:spPr>
          <a:xfrm>
            <a:off x="583334" y="1175240"/>
            <a:ext cx="10454641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1061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2F700851-4F94-3B40-8F42-B52D2C6227EF}"/>
              </a:ext>
            </a:extLst>
          </p:cNvPr>
          <p:cNvGrpSpPr/>
          <p:nvPr/>
        </p:nvGrpSpPr>
        <p:grpSpPr>
          <a:xfrm>
            <a:off x="-18661" y="0"/>
            <a:ext cx="12210661" cy="6858003"/>
            <a:chOff x="-18661" y="0"/>
            <a:chExt cx="12210661" cy="6858003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BF1B89D3-4812-A74A-86A8-AF0106093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1382" y="172861"/>
              <a:ext cx="1369526" cy="886768"/>
            </a:xfrm>
            <a:prstGeom prst="rect">
              <a:avLst/>
            </a:prstGeom>
            <a:noFill/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1AB68302-043C-E94B-86E8-113C2E1A768D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81638"/>
            <a:stretch/>
          </p:blipFill>
          <p:spPr>
            <a:xfrm>
              <a:off x="8360093" y="0"/>
              <a:ext cx="3831907" cy="1990090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51CF0FC1-41A8-E341-BF27-B817B902AB54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7" t="19505" r="84404" b="26674"/>
            <a:stretch/>
          </p:blipFill>
          <p:spPr>
            <a:xfrm>
              <a:off x="-18661" y="1024829"/>
              <a:ext cx="651382" cy="5833171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C7AA852E-B21A-5B4E-812E-DBE1E21F1A96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6372" b="81638"/>
            <a:stretch/>
          </p:blipFill>
          <p:spPr>
            <a:xfrm rot="5400000">
              <a:off x="10291545" y="4957548"/>
              <a:ext cx="1810820" cy="1990090"/>
            </a:xfrm>
            <a:prstGeom prst="rect">
              <a:avLst/>
            </a:prstGeom>
          </p:spPr>
        </p:pic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4AEE40-01FD-7C40-9B27-236B18140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334" y="1810817"/>
            <a:ext cx="11005286" cy="4622457"/>
          </a:xfrm>
        </p:spPr>
        <p:txBody>
          <a:bodyPr/>
          <a:lstStyle/>
          <a:p>
            <a:pPr algn="just">
              <a:buClr>
                <a:srgbClr val="0070C0"/>
              </a:buClr>
              <a:buSzPct val="104000"/>
              <a:buFont typeface="Wingdings" pitchFamily="2" charset="2"/>
              <a:buChar char="§"/>
            </a:pPr>
            <a:r>
              <a:rPr lang="fr-FR" dirty="0"/>
              <a:t>Pas de changement sur l’invitation au protocole d’accord </a:t>
            </a:r>
            <a:r>
              <a:rPr lang="fr-FR" dirty="0" err="1"/>
              <a:t>pré-electoral</a:t>
            </a:r>
            <a:r>
              <a:rPr lang="fr-FR" dirty="0"/>
              <a:t> </a:t>
            </a:r>
          </a:p>
          <a:p>
            <a:pPr lvl="2" algn="just">
              <a:buClr>
                <a:srgbClr val="0070C0"/>
              </a:buClr>
              <a:buSzPct val="104000"/>
              <a:buFont typeface="Wingdings" pitchFamily="2" charset="2"/>
              <a:buChar char="§"/>
            </a:pPr>
            <a:r>
              <a:rPr lang="fr-FR" dirty="0"/>
              <a:t>Organisations syndicales présentes dans l’établissement (section syndicale)</a:t>
            </a:r>
          </a:p>
          <a:p>
            <a:pPr lvl="2" algn="just">
              <a:buClr>
                <a:srgbClr val="0070C0"/>
              </a:buClr>
              <a:buSzPct val="104000"/>
              <a:buFont typeface="Wingdings" pitchFamily="2" charset="2"/>
              <a:buChar char="§"/>
            </a:pPr>
            <a:endParaRPr lang="fr-FR" dirty="0"/>
          </a:p>
          <a:p>
            <a:pPr lvl="2" algn="just">
              <a:buClr>
                <a:srgbClr val="0070C0"/>
              </a:buClr>
              <a:buSzPct val="104000"/>
              <a:buFont typeface="Wingdings" pitchFamily="2" charset="2"/>
              <a:buChar char="§"/>
            </a:pPr>
            <a:r>
              <a:rPr lang="fr-FR" dirty="0"/>
              <a:t>CFDT, CGT, CFTC, FO, CGC</a:t>
            </a:r>
          </a:p>
          <a:p>
            <a:pPr algn="just">
              <a:buClr>
                <a:srgbClr val="0070C0"/>
              </a:buClr>
              <a:buSzPct val="104000"/>
              <a:buFont typeface="Wingdings" pitchFamily="2" charset="2"/>
              <a:buChar char="§"/>
            </a:pPr>
            <a:endParaRPr lang="fr-FR" dirty="0"/>
          </a:p>
          <a:p>
            <a:pPr algn="just">
              <a:buClr>
                <a:srgbClr val="0070C0"/>
              </a:buClr>
              <a:buSzPct val="104000"/>
              <a:buFont typeface="Wingdings" pitchFamily="2" charset="2"/>
              <a:buChar char="§"/>
            </a:pPr>
            <a:r>
              <a:rPr lang="fr-FR" dirty="0"/>
              <a:t>Organisations des élections « urnes séparées »</a:t>
            </a:r>
          </a:p>
          <a:p>
            <a:pPr lvl="1" algn="just">
              <a:buClr>
                <a:srgbClr val="0070C0"/>
              </a:buClr>
              <a:buSzPct val="104000"/>
              <a:buFont typeface="Wingdings" pitchFamily="2" charset="2"/>
              <a:buChar char="§"/>
            </a:pPr>
            <a:r>
              <a:rPr lang="fr-FR" dirty="0"/>
              <a:t>Circulaire en préparation par le Ministère du travail </a:t>
            </a:r>
          </a:p>
          <a:p>
            <a:pPr lvl="1" algn="just">
              <a:buClr>
                <a:srgbClr val="0070C0"/>
              </a:buClr>
              <a:buSzPct val="104000"/>
              <a:buFont typeface="Wingdings" pitchFamily="2" charset="2"/>
              <a:buChar char="§"/>
            </a:pPr>
            <a:r>
              <a:rPr lang="fr-FR" dirty="0"/>
              <a:t>Publiée avant 1</a:t>
            </a:r>
            <a:r>
              <a:rPr lang="fr-FR" baseline="30000" dirty="0"/>
              <a:t>er</a:t>
            </a:r>
            <a:r>
              <a:rPr lang="fr-FR" dirty="0"/>
              <a:t> mars ?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F61CF37-532F-7A4F-B98E-5C926E4B2C39}"/>
              </a:ext>
            </a:extLst>
          </p:cNvPr>
          <p:cNvCxnSpPr>
            <a:cxnSpLocks/>
          </p:cNvCxnSpPr>
          <p:nvPr/>
        </p:nvCxnSpPr>
        <p:spPr>
          <a:xfrm>
            <a:off x="583334" y="1175240"/>
            <a:ext cx="10454641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955B3031-F690-B146-A680-053550835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100" y="409905"/>
            <a:ext cx="8459875" cy="704193"/>
          </a:xfrm>
        </p:spPr>
        <p:txBody>
          <a:bodyPr>
            <a:normAutofit/>
          </a:bodyPr>
          <a:lstStyle/>
          <a:p>
            <a:r>
              <a:rPr lang="fr-FR" b="0" dirty="0">
                <a:solidFill>
                  <a:srgbClr val="FF9F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 des élections de CSE </a:t>
            </a:r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FE579FCB-A4A8-B046-AEB1-E45C771A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3905" y="6505638"/>
            <a:ext cx="2743200" cy="365125"/>
          </a:xfrm>
        </p:spPr>
        <p:txBody>
          <a:bodyPr/>
          <a:lstStyle/>
          <a:p>
            <a:fld id="{761B10E0-34CB-874C-9130-96F0CF540248}" type="slidenum">
              <a:rPr lang="fr-FR" sz="1400" b="1" smtClean="0"/>
              <a:t>36</a:t>
            </a:fld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3353898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2F700851-4F94-3B40-8F42-B52D2C6227EF}"/>
              </a:ext>
            </a:extLst>
          </p:cNvPr>
          <p:cNvGrpSpPr/>
          <p:nvPr/>
        </p:nvGrpSpPr>
        <p:grpSpPr>
          <a:xfrm>
            <a:off x="-18661" y="0"/>
            <a:ext cx="12210661" cy="6858003"/>
            <a:chOff x="-18661" y="0"/>
            <a:chExt cx="12210661" cy="6858003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BF1B89D3-4812-A74A-86A8-AF0106093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1382" y="172861"/>
              <a:ext cx="1369526" cy="886768"/>
            </a:xfrm>
            <a:prstGeom prst="rect">
              <a:avLst/>
            </a:prstGeom>
            <a:noFill/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1AB68302-043C-E94B-86E8-113C2E1A768D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81638"/>
            <a:stretch/>
          </p:blipFill>
          <p:spPr>
            <a:xfrm>
              <a:off x="8360093" y="0"/>
              <a:ext cx="3831907" cy="1990090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51CF0FC1-41A8-E341-BF27-B817B902AB54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7" t="19505" r="84404" b="26674"/>
            <a:stretch/>
          </p:blipFill>
          <p:spPr>
            <a:xfrm>
              <a:off x="-18661" y="1024829"/>
              <a:ext cx="651382" cy="5833171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C7AA852E-B21A-5B4E-812E-DBE1E21F1A96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6372" b="81638"/>
            <a:stretch/>
          </p:blipFill>
          <p:spPr>
            <a:xfrm rot="5400000">
              <a:off x="10291545" y="4957548"/>
              <a:ext cx="1810820" cy="1990090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3DB9D64-FC18-4175-A895-250E0DBBA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 / réponses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F4F993-50EE-4149-BDF3-12FC5326C6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FE579FCB-A4A8-B046-AEB1-E45C771A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10E0-34CB-874C-9130-96F0CF540248}" type="slidenum">
              <a:rPr lang="fr-FR" sz="1400" b="1" smtClean="0"/>
              <a:t>37</a:t>
            </a:fld>
            <a:endParaRPr lang="fr-FR" sz="1400" b="1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F61CF37-532F-7A4F-B98E-5C926E4B2C39}"/>
              </a:ext>
            </a:extLst>
          </p:cNvPr>
          <p:cNvCxnSpPr>
            <a:cxnSpLocks/>
          </p:cNvCxnSpPr>
          <p:nvPr/>
        </p:nvCxnSpPr>
        <p:spPr>
          <a:xfrm>
            <a:off x="583334" y="1175240"/>
            <a:ext cx="10454641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530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2F700851-4F94-3B40-8F42-B52D2C6227EF}"/>
              </a:ext>
            </a:extLst>
          </p:cNvPr>
          <p:cNvGrpSpPr/>
          <p:nvPr/>
        </p:nvGrpSpPr>
        <p:grpSpPr>
          <a:xfrm>
            <a:off x="-18661" y="0"/>
            <a:ext cx="12210661" cy="6858003"/>
            <a:chOff x="-18661" y="0"/>
            <a:chExt cx="12210661" cy="6858003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BF1B89D3-4812-A74A-86A8-AF0106093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1382" y="172861"/>
              <a:ext cx="1369526" cy="886768"/>
            </a:xfrm>
            <a:prstGeom prst="rect">
              <a:avLst/>
            </a:prstGeom>
            <a:noFill/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1AB68302-043C-E94B-86E8-113C2E1A768D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81638"/>
            <a:stretch/>
          </p:blipFill>
          <p:spPr>
            <a:xfrm>
              <a:off x="8360093" y="0"/>
              <a:ext cx="3831907" cy="1990090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51CF0FC1-41A8-E341-BF27-B817B902AB54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7" t="19505" r="84404" b="26674"/>
            <a:stretch/>
          </p:blipFill>
          <p:spPr>
            <a:xfrm>
              <a:off x="-18661" y="1024829"/>
              <a:ext cx="651382" cy="5833171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C7AA852E-B21A-5B4E-812E-DBE1E21F1A96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6372" b="81638"/>
            <a:stretch/>
          </p:blipFill>
          <p:spPr>
            <a:xfrm rot="5400000">
              <a:off x="10291545" y="4957548"/>
              <a:ext cx="1810820" cy="1990090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3DB9D64-FC18-4175-A895-250E0DBBA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Annexe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F4F993-50EE-4149-BDF3-12FC5326C6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FE579FCB-A4A8-B046-AEB1-E45C771A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10E0-34CB-874C-9130-96F0CF540248}" type="slidenum">
              <a:rPr lang="fr-FR" sz="1400" b="1" smtClean="0"/>
              <a:t>38</a:t>
            </a:fld>
            <a:endParaRPr lang="fr-FR" sz="1400" b="1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F61CF37-532F-7A4F-B98E-5C926E4B2C39}"/>
              </a:ext>
            </a:extLst>
          </p:cNvPr>
          <p:cNvCxnSpPr>
            <a:cxnSpLocks/>
          </p:cNvCxnSpPr>
          <p:nvPr/>
        </p:nvCxnSpPr>
        <p:spPr>
          <a:xfrm>
            <a:off x="583334" y="1175240"/>
            <a:ext cx="10454641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102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50DD9129-FDAE-4D63-A2D1-26318757F8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151361"/>
              </p:ext>
            </p:extLst>
          </p:nvPr>
        </p:nvGraphicFramePr>
        <p:xfrm>
          <a:off x="1883833" y="183038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r>
              <a:rPr lang="fr-FR" sz="1350">
                <a:solidFill>
                  <a:srgbClr val="C8004C"/>
                </a:solidFill>
                <a:latin typeface="Century Gothic"/>
              </a:rPr>
              <a:t>/ </a:t>
            </a:r>
            <a:fld id="{A8AA6FDC-E524-534E-AF17-903EA4ED9B42}" type="slidenum">
              <a:rPr lang="fr-FR" sz="600">
                <a:solidFill>
                  <a:prstClr val="black"/>
                </a:solidFill>
                <a:latin typeface="Century Gothic"/>
              </a:rPr>
              <a:pPr defTabSz="342900">
                <a:defRPr/>
              </a:pPr>
              <a:t>3</a:t>
            </a:fld>
            <a:endParaRPr lang="fr-FR" sz="600" dirty="0">
              <a:solidFill>
                <a:prstClr val="black"/>
              </a:solidFill>
              <a:latin typeface="Century Gothic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146B0DD3-FCE2-4364-9574-855F75F60298}"/>
              </a:ext>
            </a:extLst>
          </p:cNvPr>
          <p:cNvGrpSpPr/>
          <p:nvPr/>
        </p:nvGrpSpPr>
        <p:grpSpPr>
          <a:xfrm>
            <a:off x="-18661" y="0"/>
            <a:ext cx="12210661" cy="6858003"/>
            <a:chOff x="-18661" y="0"/>
            <a:chExt cx="12210661" cy="6858003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462BDDB0-BECA-4CAC-9E51-DAE3FB47A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1382" y="172861"/>
              <a:ext cx="1369526" cy="886768"/>
            </a:xfrm>
            <a:prstGeom prst="rect">
              <a:avLst/>
            </a:prstGeom>
            <a:noFill/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3516F3B2-FCDF-44C1-AD8C-00847382F21A}"/>
                </a:ext>
              </a:extLst>
            </p:cNvPr>
            <p:cNvPicPr/>
            <p:nvPr/>
          </p:nvPicPr>
          <p:blipFill rotWithShape="1">
            <a:blip r:embed="rId9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81638"/>
            <a:stretch/>
          </p:blipFill>
          <p:spPr>
            <a:xfrm>
              <a:off x="8360093" y="0"/>
              <a:ext cx="3831907" cy="1990090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F3E935CB-B6B6-4D33-BD34-71D13667B78C}"/>
                </a:ext>
              </a:extLst>
            </p:cNvPr>
            <p:cNvPicPr/>
            <p:nvPr/>
          </p:nvPicPr>
          <p:blipFill rotWithShape="1">
            <a:blip r:embed="rId9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7" t="19505" r="84404" b="26674"/>
            <a:stretch/>
          </p:blipFill>
          <p:spPr>
            <a:xfrm>
              <a:off x="-18661" y="1024829"/>
              <a:ext cx="651382" cy="5833171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4D379755-6EC8-4B5F-910A-47EF1C8777B6}"/>
                </a:ext>
              </a:extLst>
            </p:cNvPr>
            <p:cNvPicPr/>
            <p:nvPr/>
          </p:nvPicPr>
          <p:blipFill rotWithShape="1">
            <a:blip r:embed="rId9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6372" b="81638"/>
            <a:stretch/>
          </p:blipFill>
          <p:spPr>
            <a:xfrm rot="5400000">
              <a:off x="10291545" y="4957548"/>
              <a:ext cx="1810820" cy="1990090"/>
            </a:xfrm>
            <a:prstGeom prst="rect">
              <a:avLst/>
            </a:prstGeom>
          </p:spPr>
        </p:pic>
      </p:grp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A37D5F2-FABE-432D-B2A5-0FBD5D1EB42A}"/>
              </a:ext>
            </a:extLst>
          </p:cNvPr>
          <p:cNvCxnSpPr>
            <a:cxnSpLocks/>
          </p:cNvCxnSpPr>
          <p:nvPr/>
        </p:nvCxnSpPr>
        <p:spPr>
          <a:xfrm>
            <a:off x="583334" y="1175240"/>
            <a:ext cx="10454641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">
            <a:extLst>
              <a:ext uri="{FF2B5EF4-FFF2-40B4-BE49-F238E27FC236}">
                <a16:creationId xmlns:a16="http://schemas.microsoft.com/office/drawing/2014/main" id="{C6DB7001-8579-4F67-8D68-1082ADABC542}"/>
              </a:ext>
            </a:extLst>
          </p:cNvPr>
          <p:cNvSpPr txBox="1">
            <a:spLocks/>
          </p:cNvSpPr>
          <p:nvPr/>
        </p:nvSpPr>
        <p:spPr>
          <a:xfrm>
            <a:off x="2578100" y="409905"/>
            <a:ext cx="8459875" cy="704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FF9F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C’est quoi une branche ?</a:t>
            </a:r>
          </a:p>
        </p:txBody>
      </p:sp>
    </p:spTree>
    <p:extLst>
      <p:ext uri="{BB962C8B-B14F-4D97-AF65-F5344CB8AC3E}">
        <p14:creationId xmlns:p14="http://schemas.microsoft.com/office/powerpoint/2010/main" val="26345532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2F700851-4F94-3B40-8F42-B52D2C6227EF}"/>
              </a:ext>
            </a:extLst>
          </p:cNvPr>
          <p:cNvGrpSpPr/>
          <p:nvPr/>
        </p:nvGrpSpPr>
        <p:grpSpPr>
          <a:xfrm>
            <a:off x="-18661" y="0"/>
            <a:ext cx="12210661" cy="6858003"/>
            <a:chOff x="-18661" y="0"/>
            <a:chExt cx="12210661" cy="6858003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BF1B89D3-4812-A74A-86A8-AF0106093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1382" y="172861"/>
              <a:ext cx="1369526" cy="886768"/>
            </a:xfrm>
            <a:prstGeom prst="rect">
              <a:avLst/>
            </a:prstGeom>
            <a:noFill/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1AB68302-043C-E94B-86E8-113C2E1A768D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81638"/>
            <a:stretch/>
          </p:blipFill>
          <p:spPr>
            <a:xfrm>
              <a:off x="8360093" y="0"/>
              <a:ext cx="3831907" cy="1990090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51CF0FC1-41A8-E341-BF27-B817B902AB54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7" t="19505" r="84404" b="26674"/>
            <a:stretch/>
          </p:blipFill>
          <p:spPr>
            <a:xfrm>
              <a:off x="-18661" y="1024829"/>
              <a:ext cx="651382" cy="5833171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C7AA852E-B21A-5B4E-812E-DBE1E21F1A96}"/>
                </a:ext>
              </a:extLst>
            </p:cNvPr>
            <p:cNvPicPr/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6372" b="81638"/>
            <a:stretch/>
          </p:blipFill>
          <p:spPr>
            <a:xfrm rot="5400000">
              <a:off x="10291545" y="4957548"/>
              <a:ext cx="1810820" cy="1990090"/>
            </a:xfrm>
            <a:prstGeom prst="rect">
              <a:avLst/>
            </a:prstGeom>
          </p:spPr>
        </p:pic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4AEE40-01FD-7C40-9B27-236B18140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334" y="1825624"/>
            <a:ext cx="11005286" cy="4622457"/>
          </a:xfrm>
        </p:spPr>
        <p:txBody>
          <a:bodyPr>
            <a:normAutofit fontScale="85000" lnSpcReduction="20000"/>
          </a:bodyPr>
          <a:lstStyle/>
          <a:p>
            <a:pPr marL="0" indent="0" algn="l" fontAlgn="base">
              <a:buNone/>
            </a:pPr>
            <a:r>
              <a:rPr lang="fr-F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parcours de formation s’adresse aux chefs d’établissements </a:t>
            </a:r>
          </a:p>
          <a:p>
            <a:pPr marL="0" indent="0" algn="l" fontAlgn="base">
              <a:buNone/>
            </a:pPr>
            <a:endParaRPr lang="fr-FR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0" indent="0" algn="l" fontAlgn="base">
              <a:buNone/>
            </a:pPr>
            <a:r>
              <a:rPr lang="fr-F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Il se compose de 4 modules qui peuvent être suivis indépendamment selon les besoins de chacun 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FR" b="1" i="0" dirty="0">
                <a:solidFill>
                  <a:srgbClr val="333333"/>
                </a:solidFill>
                <a:effectLst/>
                <a:latin typeface="inherit"/>
              </a:rPr>
              <a:t>Identifier et agir face aux RPS</a:t>
            </a:r>
            <a:r>
              <a:rPr lang="fr-FR" b="0" i="0" dirty="0">
                <a:solidFill>
                  <a:srgbClr val="333333"/>
                </a:solidFill>
                <a:effectLst/>
                <a:latin typeface="inherit"/>
              </a:rPr>
              <a:t> : module de 2 fois 2h (inscription </a:t>
            </a:r>
            <a:r>
              <a:rPr lang="fr-FR" b="0" i="0" u="none" strike="noStrike" dirty="0">
                <a:solidFill>
                  <a:srgbClr val="007ACC"/>
                </a:solidFill>
                <a:effectLst/>
                <a:latin typeface="inherit"/>
                <a:hlinkClick r:id="rId4"/>
              </a:rPr>
              <a:t>ici</a:t>
            </a:r>
            <a:r>
              <a:rPr lang="fr-FR" b="0" i="0" dirty="0">
                <a:solidFill>
                  <a:srgbClr val="333333"/>
                </a:solidFill>
                <a:effectLst/>
                <a:latin typeface="inherit"/>
              </a:rPr>
              <a:t>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FR" b="1" i="0" dirty="0">
                <a:solidFill>
                  <a:srgbClr val="333333"/>
                </a:solidFill>
                <a:effectLst/>
                <a:latin typeface="inherit"/>
              </a:rPr>
              <a:t>Management des situations individuelles à RPS</a:t>
            </a:r>
            <a:r>
              <a:rPr lang="fr-FR" b="0" i="0" dirty="0">
                <a:solidFill>
                  <a:srgbClr val="333333"/>
                </a:solidFill>
                <a:effectLst/>
                <a:latin typeface="inherit"/>
              </a:rPr>
              <a:t> : module de 3h (inscription </a:t>
            </a:r>
            <a:r>
              <a:rPr lang="fr-FR" b="0" i="0" u="none" strike="noStrike" dirty="0">
                <a:solidFill>
                  <a:srgbClr val="007ACC"/>
                </a:solidFill>
                <a:effectLst/>
                <a:latin typeface="inherit"/>
                <a:hlinkClick r:id="rId5"/>
              </a:rPr>
              <a:t>ici</a:t>
            </a:r>
            <a:r>
              <a:rPr lang="fr-FR" b="0" i="0" dirty="0">
                <a:solidFill>
                  <a:srgbClr val="333333"/>
                </a:solidFill>
                <a:effectLst/>
                <a:latin typeface="inherit"/>
              </a:rPr>
              <a:t>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FR" b="1" i="0" dirty="0">
                <a:solidFill>
                  <a:schemeClr val="accent2"/>
                </a:solidFill>
                <a:effectLst/>
                <a:latin typeface="inherit"/>
              </a:rPr>
              <a:t>Agir ensemble face aux RPS</a:t>
            </a:r>
            <a:r>
              <a:rPr lang="fr-FR" b="0" i="0" dirty="0">
                <a:solidFill>
                  <a:schemeClr val="accent2"/>
                </a:solidFill>
                <a:effectLst/>
                <a:latin typeface="inherit"/>
              </a:rPr>
              <a:t> </a:t>
            </a:r>
            <a:r>
              <a:rPr lang="fr-FR" b="0" i="0" dirty="0">
                <a:solidFill>
                  <a:srgbClr val="333333"/>
                </a:solidFill>
                <a:effectLst/>
                <a:latin typeface="inherit"/>
              </a:rPr>
              <a:t>: entraide entre pairs (inter-établissement) ou entre collègue (intra-établissement) : module de 6 fois 1h où chaque participant expose une de ses problématiques et le groupe réfléchit ensemble à des pistes de résolution, encadré par un coach expert de la méthode (inscription </a:t>
            </a:r>
            <a:r>
              <a:rPr lang="fr-FR" b="0" i="0" u="none" strike="noStrike" dirty="0">
                <a:solidFill>
                  <a:srgbClr val="007ACC"/>
                </a:solidFill>
                <a:effectLst/>
                <a:latin typeface="inherit"/>
                <a:hlinkClick r:id="rId6"/>
              </a:rPr>
              <a:t>ici</a:t>
            </a:r>
            <a:r>
              <a:rPr lang="fr-FR" b="0" i="0" dirty="0">
                <a:solidFill>
                  <a:srgbClr val="333333"/>
                </a:solidFill>
                <a:effectLst/>
                <a:latin typeface="inherit"/>
              </a:rPr>
              <a:t>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FR" b="1" i="0" dirty="0">
                <a:solidFill>
                  <a:schemeClr val="accent2"/>
                </a:solidFill>
                <a:effectLst/>
                <a:latin typeface="inherit"/>
              </a:rPr>
              <a:t>Soutien individuel des chefs d’établissement </a:t>
            </a:r>
            <a:r>
              <a:rPr lang="fr-FR" b="0" i="0" dirty="0">
                <a:solidFill>
                  <a:srgbClr val="333333"/>
                </a:solidFill>
                <a:effectLst/>
                <a:latin typeface="inherit"/>
              </a:rPr>
              <a:t>: module de 4 fois 1h (tous les 10-15 jours) (inscription </a:t>
            </a:r>
            <a:r>
              <a:rPr lang="fr-FR" b="0" i="0" u="none" strike="noStrike" dirty="0">
                <a:solidFill>
                  <a:srgbClr val="007ACC"/>
                </a:solidFill>
                <a:effectLst/>
                <a:latin typeface="inherit"/>
                <a:hlinkClick r:id="rId7"/>
              </a:rPr>
              <a:t>ici</a:t>
            </a:r>
            <a:r>
              <a:rPr lang="fr-FR" b="0" i="0" dirty="0">
                <a:solidFill>
                  <a:srgbClr val="333333"/>
                </a:solidFill>
                <a:effectLst/>
                <a:latin typeface="inherit"/>
              </a:rPr>
              <a:t>)</a:t>
            </a:r>
          </a:p>
          <a:p>
            <a:pPr marL="0" indent="0" algn="r" fontAlgn="base">
              <a:buNone/>
            </a:pPr>
            <a:r>
              <a:rPr lang="fr-F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Ces formations sont entièrement financées par la branche de l’EPNL.</a:t>
            </a:r>
          </a:p>
          <a:p>
            <a:pPr algn="just">
              <a:buClr>
                <a:srgbClr val="0070C0"/>
              </a:buClr>
              <a:buSzPct val="104000"/>
              <a:buFont typeface="Wingdings" pitchFamily="2" charset="2"/>
              <a:buChar char="§"/>
            </a:pPr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F61CF37-532F-7A4F-B98E-5C926E4B2C39}"/>
              </a:ext>
            </a:extLst>
          </p:cNvPr>
          <p:cNvCxnSpPr>
            <a:cxnSpLocks/>
          </p:cNvCxnSpPr>
          <p:nvPr/>
        </p:nvCxnSpPr>
        <p:spPr>
          <a:xfrm>
            <a:off x="583334" y="1175240"/>
            <a:ext cx="10454641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955B3031-F690-B146-A680-053550835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100" y="409905"/>
            <a:ext cx="8459875" cy="704193"/>
          </a:xfrm>
        </p:spPr>
        <p:txBody>
          <a:bodyPr>
            <a:normAutofit/>
          </a:bodyPr>
          <a:lstStyle/>
          <a:p>
            <a:r>
              <a:rPr lang="fr-FR" b="0" dirty="0">
                <a:solidFill>
                  <a:srgbClr val="FF9F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RPS pour les chefs d’</a:t>
            </a:r>
            <a:r>
              <a:rPr lang="fr-FR" b="0" dirty="0" err="1">
                <a:solidFill>
                  <a:srgbClr val="FF9F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établisements</a:t>
            </a:r>
            <a:endParaRPr lang="fr-FR" b="0" dirty="0">
              <a:solidFill>
                <a:srgbClr val="FF9F5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FE579FCB-A4A8-B046-AEB1-E45C771A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3905" y="6505638"/>
            <a:ext cx="2743200" cy="365125"/>
          </a:xfrm>
        </p:spPr>
        <p:txBody>
          <a:bodyPr/>
          <a:lstStyle/>
          <a:p>
            <a:fld id="{761B10E0-34CB-874C-9130-96F0CF540248}" type="slidenum">
              <a:rPr lang="fr-FR" sz="1400" b="1" smtClean="0"/>
              <a:t>39</a:t>
            </a:fld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585441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BE67559-EA5A-4F5A-A50C-D5DA04AA6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4</a:t>
            </a:fld>
            <a:endParaRPr lang="fr-FR"/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26E29BC5-89C9-4E0C-B1E8-AED1F1947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7928582"/>
              </p:ext>
            </p:extLst>
          </p:nvPr>
        </p:nvGraphicFramePr>
        <p:xfrm>
          <a:off x="1468968" y="2156917"/>
          <a:ext cx="8229599" cy="4381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e 4">
            <a:extLst>
              <a:ext uri="{FF2B5EF4-FFF2-40B4-BE49-F238E27FC236}">
                <a16:creationId xmlns:a16="http://schemas.microsoft.com/office/drawing/2014/main" id="{383ACDC1-B6F0-47C7-8E27-829A25AA47C5}"/>
              </a:ext>
            </a:extLst>
          </p:cNvPr>
          <p:cNvGrpSpPr/>
          <p:nvPr/>
        </p:nvGrpSpPr>
        <p:grpSpPr>
          <a:xfrm>
            <a:off x="-18661" y="0"/>
            <a:ext cx="12210661" cy="6858003"/>
            <a:chOff x="-18661" y="0"/>
            <a:chExt cx="12210661" cy="6858003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C12A05F5-45A8-4016-BE27-004D24300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1382" y="172861"/>
              <a:ext cx="1369526" cy="886768"/>
            </a:xfrm>
            <a:prstGeom prst="rect">
              <a:avLst/>
            </a:prstGeom>
            <a:noFill/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5616EAFC-FB31-44B3-BCBC-706D947B1BBC}"/>
                </a:ext>
              </a:extLst>
            </p:cNvPr>
            <p:cNvPicPr/>
            <p:nvPr/>
          </p:nvPicPr>
          <p:blipFill rotWithShape="1">
            <a:blip r:embed="rId8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81638"/>
            <a:stretch/>
          </p:blipFill>
          <p:spPr>
            <a:xfrm>
              <a:off x="8360093" y="0"/>
              <a:ext cx="3831907" cy="1990090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5A2598EF-9D4A-4828-AEDF-0B54700AFE79}"/>
                </a:ext>
              </a:extLst>
            </p:cNvPr>
            <p:cNvPicPr/>
            <p:nvPr/>
          </p:nvPicPr>
          <p:blipFill rotWithShape="1">
            <a:blip r:embed="rId8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7" t="19505" r="84404" b="26674"/>
            <a:stretch/>
          </p:blipFill>
          <p:spPr>
            <a:xfrm>
              <a:off x="-18661" y="1024829"/>
              <a:ext cx="651382" cy="5833171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A3D41AD-C268-44E4-B12B-56D0F990A3E4}"/>
                </a:ext>
              </a:extLst>
            </p:cNvPr>
            <p:cNvPicPr/>
            <p:nvPr/>
          </p:nvPicPr>
          <p:blipFill rotWithShape="1">
            <a:blip r:embed="rId8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6372" b="81638"/>
            <a:stretch/>
          </p:blipFill>
          <p:spPr>
            <a:xfrm rot="5400000">
              <a:off x="10291545" y="4957548"/>
              <a:ext cx="1810820" cy="1990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9420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874B5C-F309-4747-A767-76B1749E7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42A6C4-B09D-4DBD-A986-AF65BCB9E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fr-FR" dirty="0"/>
          </a:p>
          <a:p>
            <a:pPr algn="l"/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1° La prévention des effets de l'exposition aux facteurs de risques professionnels énumérés à l'article </a:t>
            </a:r>
            <a:r>
              <a:rPr lang="fr-FR" b="0" i="0" u="sng" dirty="0">
                <a:solidFill>
                  <a:srgbClr val="336699"/>
                </a:solidFill>
                <a:effectLst/>
                <a:latin typeface="arial" panose="020B0604020202020204" pitchFamily="34" charset="0"/>
                <a:hlinkClick r:id="rId2"/>
              </a:rPr>
              <a:t>L. 4161-1</a:t>
            </a: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;</a:t>
            </a:r>
          </a:p>
          <a:p>
            <a:pPr algn="l"/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2° L'insertion professionnelle et le maintien dans l'emploi des travailleurs handicapés ;</a:t>
            </a:r>
          </a:p>
          <a:p>
            <a:pPr algn="l"/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3° L'effectif à partir duquel les délégués syndicaux peuvent être désignés, leur nombre et la valorisation de leurs parcours syndical ;</a:t>
            </a:r>
          </a:p>
          <a:p>
            <a:pPr algn="l"/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4° Les primes pour travaux dangereux ou insalubres.</a:t>
            </a:r>
          </a:p>
          <a:p>
            <a:pPr algn="l"/>
            <a:endParaRPr lang="fr-F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</a:rPr>
              <a:t>NDLR: Primauté ou prévalence à condition que l’accord prévoit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3BCDBB-FBAD-4A8E-9D96-6468E2FD3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FR">
                <a:solidFill>
                  <a:srgbClr val="C8004C"/>
                </a:solidFill>
              </a:rPr>
              <a:t>/ </a:t>
            </a:r>
            <a:fld id="{A8AA6FDC-E524-534E-AF17-903EA4ED9B42}" type="slidenum">
              <a:rPr lang="fr-FR" sz="800"/>
              <a:pPr algn="r"/>
              <a:t>5</a:t>
            </a:fld>
            <a:endParaRPr lang="fr-FR" sz="800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8240FA77-E936-414B-A917-90D444325EFE}"/>
              </a:ext>
            </a:extLst>
          </p:cNvPr>
          <p:cNvGrpSpPr/>
          <p:nvPr/>
        </p:nvGrpSpPr>
        <p:grpSpPr>
          <a:xfrm>
            <a:off x="-18661" y="0"/>
            <a:ext cx="12210661" cy="6858003"/>
            <a:chOff x="-18661" y="0"/>
            <a:chExt cx="12210661" cy="6858003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1667BAFD-E1F7-4F13-8ACB-27C119551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382" y="172861"/>
              <a:ext cx="1369526" cy="886768"/>
            </a:xfrm>
            <a:prstGeom prst="rect">
              <a:avLst/>
            </a:prstGeom>
            <a:noFill/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E6DB0DDE-2F72-4690-A72F-24973A8ED86A}"/>
                </a:ext>
              </a:extLst>
            </p:cNvPr>
            <p:cNvPicPr/>
            <p:nvPr/>
          </p:nvPicPr>
          <p:blipFill rotWithShape="1"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81638"/>
            <a:stretch/>
          </p:blipFill>
          <p:spPr>
            <a:xfrm>
              <a:off x="8360093" y="0"/>
              <a:ext cx="3831907" cy="1990090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FBFE89CB-F45F-4470-B711-95F0EF22DDC7}"/>
                </a:ext>
              </a:extLst>
            </p:cNvPr>
            <p:cNvPicPr/>
            <p:nvPr/>
          </p:nvPicPr>
          <p:blipFill rotWithShape="1"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7" t="19505" r="84404" b="26674"/>
            <a:stretch/>
          </p:blipFill>
          <p:spPr>
            <a:xfrm>
              <a:off x="-18661" y="1024829"/>
              <a:ext cx="651382" cy="5833171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4B974778-9F2A-43D4-ABC2-14851B6ADB9D}"/>
                </a:ext>
              </a:extLst>
            </p:cNvPr>
            <p:cNvPicPr/>
            <p:nvPr/>
          </p:nvPicPr>
          <p:blipFill rotWithShape="1"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6372" b="81638"/>
            <a:stretch/>
          </p:blipFill>
          <p:spPr>
            <a:xfrm rot="5400000">
              <a:off x="10291545" y="4957548"/>
              <a:ext cx="1810820" cy="1990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4228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C58D96-E145-4947-BBF6-F0B7C4672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 : obligations de négociation dans la Branche (L. 2241-1et L. 2241-2)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4E7D07C1-A5F9-404F-AFC3-E5F2393601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711792"/>
              </p:ext>
            </p:extLst>
          </p:nvPr>
        </p:nvGraphicFramePr>
        <p:xfrm>
          <a:off x="1806168" y="1979053"/>
          <a:ext cx="8262788" cy="443207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063375">
                  <a:extLst>
                    <a:ext uri="{9D8B030D-6E8A-4147-A177-3AD203B41FA5}">
                      <a16:colId xmlns:a16="http://schemas.microsoft.com/office/drawing/2014/main" val="77524692"/>
                    </a:ext>
                  </a:extLst>
                </a:gridCol>
                <a:gridCol w="1923802">
                  <a:extLst>
                    <a:ext uri="{9D8B030D-6E8A-4147-A177-3AD203B41FA5}">
                      <a16:colId xmlns:a16="http://schemas.microsoft.com/office/drawing/2014/main" val="2366931209"/>
                    </a:ext>
                  </a:extLst>
                </a:gridCol>
                <a:gridCol w="3275611">
                  <a:extLst>
                    <a:ext uri="{9D8B030D-6E8A-4147-A177-3AD203B41FA5}">
                      <a16:colId xmlns:a16="http://schemas.microsoft.com/office/drawing/2014/main" val="743702615"/>
                    </a:ext>
                  </a:extLst>
                </a:gridCol>
              </a:tblGrid>
              <a:tr h="43817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Thèmes 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Périodicité fixée par accord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À défaut d’accord (dispositions supplétives )</a:t>
                      </a:r>
                    </a:p>
                  </a:txBody>
                  <a:tcPr marL="7620" marR="7620" marT="762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878020"/>
                  </a:ext>
                </a:extLst>
              </a:tr>
              <a:tr h="416818">
                <a:tc>
                  <a:txBody>
                    <a:bodyPr/>
                    <a:lstStyle/>
                    <a:p>
                      <a:pPr marL="517525" indent="-342900" algn="l" fontAlgn="b">
                        <a:buAutoNum type="arabicParenR"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Salaires</a:t>
                      </a:r>
                    </a:p>
                  </a:txBody>
                  <a:tcPr marL="7620" marR="7620" marT="7620" anchor="ctr"/>
                </a:tc>
                <a:tc rowSpan="6">
                  <a:txBody>
                    <a:bodyPr/>
                    <a:lstStyle/>
                    <a:p>
                      <a:r>
                        <a:rPr lang="fr-FR" sz="1200" dirty="0"/>
                        <a:t>au moins tous les 4 ans 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annuelle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1050959574"/>
                  </a:ext>
                </a:extLst>
              </a:tr>
              <a:tr h="416818">
                <a:tc>
                  <a:txBody>
                    <a:bodyPr/>
                    <a:lstStyle/>
                    <a:p>
                      <a:pPr marL="174625" indent="0" algn="l" fontAlgn="b"/>
                      <a:r>
                        <a:rPr lang="fr-F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Égalités femmes-hommes + outils harcèlement sexuel</a:t>
                      </a:r>
                    </a:p>
                  </a:txBody>
                  <a:tcPr marL="7620" marR="7620" marT="7620"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triennale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2571096410"/>
                  </a:ext>
                </a:extLst>
              </a:tr>
              <a:tr h="416818">
                <a:tc>
                  <a:txBody>
                    <a:bodyPr/>
                    <a:lstStyle/>
                    <a:p>
                      <a:pPr marL="174625" indent="0" algn="l" fontAlgn="b"/>
                      <a:r>
                        <a:rPr lang="fr-F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bis) conciliation vie professionnelle et la vie personnelle des salariés proches aidants (</a:t>
                      </a:r>
                      <a:r>
                        <a:rPr lang="fr-FR" sz="12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nouveau</a:t>
                      </a:r>
                      <a:r>
                        <a:rPr lang="fr-F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620" marR="7620" marT="7620"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XXX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3502278051"/>
                  </a:ext>
                </a:extLst>
              </a:tr>
              <a:tr h="416818">
                <a:tc>
                  <a:txBody>
                    <a:bodyPr/>
                    <a:lstStyle/>
                    <a:p>
                      <a:pPr marL="174625" indent="0" algn="l" fontAlgn="b"/>
                      <a:r>
                        <a:rPr lang="fr-F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Conditions de travail, GPEC et exposition aux facteurs de risques professionnels</a:t>
                      </a:r>
                    </a:p>
                  </a:txBody>
                  <a:tcPr marL="7620" marR="7620" marT="7620"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7620" marR="7620" marT="7620" anchor="ctr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Triennale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1239899320"/>
                  </a:ext>
                </a:extLst>
              </a:tr>
              <a:tr h="416818">
                <a:tc>
                  <a:txBody>
                    <a:bodyPr/>
                    <a:lstStyle/>
                    <a:p>
                      <a:pPr marL="174625" indent="0" algn="l" fontAlgn="b"/>
                      <a:r>
                        <a:rPr lang="fr-F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 Insertion et </a:t>
                      </a:r>
                      <a:r>
                        <a:rPr lang="fr-FR" sz="12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</a:t>
                      </a:r>
                      <a:r>
                        <a:rPr lang="fr-F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maintien dans l’emploi des travailleurs handicapés </a:t>
                      </a:r>
                    </a:p>
                  </a:txBody>
                  <a:tcPr marL="7620" marR="7620" marT="7620"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7620" marR="7620" marT="762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2806712172"/>
                  </a:ext>
                </a:extLst>
              </a:tr>
              <a:tr h="441434">
                <a:tc>
                  <a:txBody>
                    <a:bodyPr/>
                    <a:lstStyle/>
                    <a:p>
                      <a:pPr marL="174625" indent="0" algn="l" fontAlgn="b"/>
                      <a:r>
                        <a:rPr lang="fr-F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5) Priorités-objectifs et moyens de la formation professionnelle</a:t>
                      </a:r>
                    </a:p>
                  </a:txBody>
                  <a:tcPr marL="7620" marR="7620" marT="7620"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7620" marR="7620" marT="762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4190301425"/>
                  </a:ext>
                </a:extLst>
              </a:tr>
              <a:tr h="416818">
                <a:tc>
                  <a:txBody>
                    <a:bodyPr/>
                    <a:lstStyle/>
                    <a:p>
                      <a:pPr marL="174625" indent="0" algn="l" fontAlgn="b"/>
                      <a:r>
                        <a:rPr lang="fr-F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6) Sur l’examen de la nécessité de réviser les classifications</a:t>
                      </a:r>
                    </a:p>
                  </a:txBody>
                  <a:tcPr marL="7620" marR="7620" marT="7620" anchor="ctr"/>
                </a:tc>
                <a:tc rowSpan="2">
                  <a:txBody>
                    <a:bodyPr/>
                    <a:lstStyle/>
                    <a:p>
                      <a:r>
                        <a:rPr lang="fr-FR" sz="1200" dirty="0"/>
                        <a:t>au moins tous les 5 ans </a:t>
                      </a:r>
                    </a:p>
                  </a:txBody>
                  <a:tcPr marL="7620" marR="7620" marT="762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quinquennale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3916870871"/>
                  </a:ext>
                </a:extLst>
              </a:tr>
              <a:tr h="416818">
                <a:tc>
                  <a:txBody>
                    <a:bodyPr/>
                    <a:lstStyle/>
                    <a:p>
                      <a:pPr marL="174625" indent="0" algn="l" fontAlgn="b"/>
                      <a:r>
                        <a:rPr lang="fr-F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7) Institution PEI PERCOI </a:t>
                      </a:r>
                      <a:r>
                        <a:rPr lang="fr-FR" sz="12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(dispositifs ayant </a:t>
                      </a:r>
                      <a:r>
                        <a:rPr lang="fr-FR" sz="1200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évolué post </a:t>
                      </a:r>
                      <a:r>
                        <a:rPr lang="fr-FR" sz="12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loi PACTE)</a:t>
                      </a:r>
                    </a:p>
                  </a:txBody>
                  <a:tcPr marL="7620" marR="7620" marT="7620"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7620" marR="7620" marT="762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587915438"/>
                  </a:ext>
                </a:extLst>
              </a:tr>
              <a:tr h="438170">
                <a:tc>
                  <a:txBody>
                    <a:bodyPr/>
                    <a:lstStyle/>
                    <a:p>
                      <a:pPr marL="174625" indent="0" algn="l" fontAlgn="b"/>
                      <a:r>
                        <a:rPr lang="fr-F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Temps partiel </a:t>
                      </a:r>
                    </a:p>
                  </a:txBody>
                  <a:tcPr marL="7620" marR="7620" marT="762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depuis 2013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4188495106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51AA6C4-20F9-4646-A37C-4E3EEB442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FR">
                <a:solidFill>
                  <a:srgbClr val="C8004C"/>
                </a:solidFill>
              </a:rPr>
              <a:t>/ </a:t>
            </a:r>
            <a:fld id="{A8AA6FDC-E524-534E-AF17-903EA4ED9B42}" type="slidenum">
              <a:rPr lang="fr-FR" sz="800"/>
              <a:pPr algn="r"/>
              <a:t>6</a:t>
            </a:fld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783182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3A2839-E3D6-499B-A923-5B39202B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67" y="1390184"/>
            <a:ext cx="10515600" cy="1325563"/>
          </a:xfrm>
        </p:spPr>
        <p:txBody>
          <a:bodyPr>
            <a:normAutofit/>
          </a:bodyPr>
          <a:lstStyle/>
          <a:p>
            <a:r>
              <a:rPr lang="fr-FR" sz="1800" dirty="0"/>
              <a:t>Une convention collective pour une « branche de services »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33E59B8-7C89-4F5D-AF0B-4742B055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FR" dirty="0">
                <a:solidFill>
                  <a:srgbClr val="C8004C"/>
                </a:solidFill>
              </a:rPr>
              <a:t>/ </a:t>
            </a:r>
            <a:fld id="{A8AA6FDC-E524-534E-AF17-903EA4ED9B42}" type="slidenum">
              <a:rPr lang="fr-FR" sz="800"/>
              <a:pPr algn="r"/>
              <a:t>7</a:t>
            </a:fld>
            <a:endParaRPr lang="fr-FR" sz="800" dirty="0"/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C0757C91-C521-4865-8416-45E2A11EB97C}"/>
              </a:ext>
            </a:extLst>
          </p:cNvPr>
          <p:cNvSpPr txBox="1">
            <a:spLocks/>
          </p:cNvSpPr>
          <p:nvPr/>
        </p:nvSpPr>
        <p:spPr>
          <a:xfrm>
            <a:off x="3148065" y="2755589"/>
            <a:ext cx="7085700" cy="3918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2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Un texte clair</a:t>
            </a:r>
          </a:p>
          <a:p>
            <a:r>
              <a:rPr lang="fr-FR" dirty="0"/>
              <a:t>Un texte sécurisé juridiquement</a:t>
            </a:r>
          </a:p>
          <a:p>
            <a:r>
              <a:rPr lang="fr-FR" dirty="0"/>
              <a:t>Un texte accessible </a:t>
            </a:r>
          </a:p>
          <a:p>
            <a:r>
              <a:rPr lang="fr-FR" dirty="0"/>
              <a:t>Un texte adapté </a:t>
            </a:r>
          </a:p>
          <a:p>
            <a:pPr marL="63499" algn="r"/>
            <a:endParaRPr lang="fr-FR" dirty="0"/>
          </a:p>
          <a:p>
            <a:pPr marL="63499" algn="r"/>
            <a:r>
              <a:rPr lang="fr-FR" dirty="0"/>
              <a:t>Des services pour l’appliquer 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9ADE010E-9D7D-4DE1-B859-EF020BACEC5E}"/>
              </a:ext>
            </a:extLst>
          </p:cNvPr>
          <p:cNvGraphicFramePr/>
          <p:nvPr/>
        </p:nvGraphicFramePr>
        <p:xfrm>
          <a:off x="1618304" y="5666252"/>
          <a:ext cx="6308351" cy="482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48651BC0-DDC1-43F0-988A-61AEFFA94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824" y="5408571"/>
            <a:ext cx="504102" cy="78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826C733-59B6-4210-8EE0-829B1ADF4A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3097" y="5408571"/>
            <a:ext cx="1502935" cy="822028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9FD3C471-79A5-4319-A83B-29BF081C8408}"/>
              </a:ext>
            </a:extLst>
          </p:cNvPr>
          <p:cNvGrpSpPr/>
          <p:nvPr/>
        </p:nvGrpSpPr>
        <p:grpSpPr>
          <a:xfrm>
            <a:off x="-18661" y="0"/>
            <a:ext cx="12210661" cy="6858003"/>
            <a:chOff x="-18661" y="0"/>
            <a:chExt cx="12210661" cy="6858003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393F5C47-55B7-4E21-8F46-FE24B9E7C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1382" y="172861"/>
              <a:ext cx="1369526" cy="886768"/>
            </a:xfrm>
            <a:prstGeom prst="rect">
              <a:avLst/>
            </a:prstGeom>
            <a:noFill/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550C55FC-4F14-4AE7-9608-5763B6237480}"/>
                </a:ext>
              </a:extLst>
            </p:cNvPr>
            <p:cNvPicPr/>
            <p:nvPr/>
          </p:nvPicPr>
          <p:blipFill rotWithShape="1">
            <a:blip r:embed="rId10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81638"/>
            <a:stretch/>
          </p:blipFill>
          <p:spPr>
            <a:xfrm>
              <a:off x="8360093" y="0"/>
              <a:ext cx="3831907" cy="1990090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0E8BA17E-38C4-421C-B04A-A85F5E351D26}"/>
                </a:ext>
              </a:extLst>
            </p:cNvPr>
            <p:cNvPicPr/>
            <p:nvPr/>
          </p:nvPicPr>
          <p:blipFill rotWithShape="1">
            <a:blip r:embed="rId10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7" t="19505" r="84404" b="26674"/>
            <a:stretch/>
          </p:blipFill>
          <p:spPr>
            <a:xfrm>
              <a:off x="-18661" y="1024829"/>
              <a:ext cx="651382" cy="5833171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29612206-569D-4110-9006-BAD9243E5D1D}"/>
                </a:ext>
              </a:extLst>
            </p:cNvPr>
            <p:cNvPicPr/>
            <p:nvPr/>
          </p:nvPicPr>
          <p:blipFill rotWithShape="1">
            <a:blip r:embed="rId10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6372" b="81638"/>
            <a:stretch/>
          </p:blipFill>
          <p:spPr>
            <a:xfrm rot="5400000">
              <a:off x="10291545" y="4957548"/>
              <a:ext cx="1810820" cy="1990090"/>
            </a:xfrm>
            <a:prstGeom prst="rect">
              <a:avLst/>
            </a:prstGeom>
          </p:spPr>
        </p:pic>
      </p:grpSp>
      <p:sp>
        <p:nvSpPr>
          <p:cNvPr id="14" name="Titre 1">
            <a:extLst>
              <a:ext uri="{FF2B5EF4-FFF2-40B4-BE49-F238E27FC236}">
                <a16:creationId xmlns:a16="http://schemas.microsoft.com/office/drawing/2014/main" id="{876719D3-5E23-4BCF-A940-4888F60ADBE7}"/>
              </a:ext>
            </a:extLst>
          </p:cNvPr>
          <p:cNvSpPr txBox="1">
            <a:spLocks/>
          </p:cNvSpPr>
          <p:nvPr/>
        </p:nvSpPr>
        <p:spPr>
          <a:xfrm>
            <a:off x="2578100" y="409905"/>
            <a:ext cx="8459875" cy="704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FF9F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Notre ambition </a:t>
            </a:r>
          </a:p>
        </p:txBody>
      </p:sp>
    </p:spTree>
    <p:extLst>
      <p:ext uri="{BB962C8B-B14F-4D97-AF65-F5344CB8AC3E}">
        <p14:creationId xmlns:p14="http://schemas.microsoft.com/office/powerpoint/2010/main" val="657572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D72CC63-C76E-4968-8C67-007A05220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en-US" dirty="0"/>
              <a:t>Point de </a:t>
            </a:r>
            <a:r>
              <a:rPr lang="en-US" dirty="0" err="1"/>
              <a:t>départ</a:t>
            </a:r>
            <a:endParaRPr lang="en-US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8545F9EA-AC6C-487A-AE4D-5EB1D10A2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6650" y="1607825"/>
            <a:ext cx="8861350" cy="5095279"/>
          </a:xfrm>
          <a:prstGeom prst="rect">
            <a:avLst/>
          </a:prstGeom>
          <a:noFill/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14FB949-EE90-41DB-96A9-1DEEA6E9A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>
                <a:solidFill>
                  <a:srgbClr val="C8004C"/>
                </a:solidFill>
              </a:rPr>
              <a:t>/ </a:t>
            </a:r>
            <a:fld id="{A8AA6FDC-E524-534E-AF17-903EA4ED9B42}" type="slidenum">
              <a:rPr lang="fr-FR" smtClean="0">
                <a:solidFill>
                  <a:srgbClr val="C8004C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fr-FR">
              <a:solidFill>
                <a:srgbClr val="C800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13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Synadic_4[3]  -  Lecture seule" id="{A1E1781A-9C9A-9B4B-A4F6-241BBA8AD123}" vid="{BB157D55-5235-994E-A08F-C003BB379DC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237</TotalTime>
  <Words>1890</Words>
  <Application>Microsoft Macintosh PowerPoint</Application>
  <PresentationFormat>Grand écran</PresentationFormat>
  <Paragraphs>327</Paragraphs>
  <Slides>40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9" baseType="lpstr">
      <vt:lpstr>Arial</vt:lpstr>
      <vt:lpstr>Arial</vt:lpstr>
      <vt:lpstr>Calibri</vt:lpstr>
      <vt:lpstr>Calibri Light</vt:lpstr>
      <vt:lpstr>Century Gothic</vt:lpstr>
      <vt:lpstr>inherit</vt:lpstr>
      <vt:lpstr>Roboto</vt:lpstr>
      <vt:lpstr>Wingdings</vt:lpstr>
      <vt:lpstr>Thème Office</vt:lpstr>
      <vt:lpstr>Actualités sociales </vt:lpstr>
      <vt:lpstr>Point sur la négociation  CC EPNL </vt:lpstr>
      <vt:lpstr>Présentation PowerPoint</vt:lpstr>
      <vt:lpstr>Présentation PowerPoint</vt:lpstr>
      <vt:lpstr>Présentation PowerPoint</vt:lpstr>
      <vt:lpstr>  </vt:lpstr>
      <vt:lpstr>Rappel : obligations de négociation dans la Branche (L. 2241-1et L. 2241-2)</vt:lpstr>
      <vt:lpstr>Une convention collective pour une « branche de services » </vt:lpstr>
      <vt:lpstr>Point de départ</vt:lpstr>
      <vt:lpstr>Présentation PowerPoint</vt:lpstr>
      <vt:lpstr>Présentation PowerPoint</vt:lpstr>
      <vt:lpstr>Revue de la CC EPNL en date du 26 janvier 2022</vt:lpstr>
      <vt:lpstr>Présentation PowerPoint</vt:lpstr>
      <vt:lpstr>Présentation PowerPoint</vt:lpstr>
      <vt:lpstr>Présentation PowerPoint</vt:lpstr>
      <vt:lpstr>Politique « risques professionnels »</vt:lpstr>
      <vt:lpstr>Fonds social</vt:lpstr>
      <vt:lpstr>Présentation PowerPoint</vt:lpstr>
      <vt:lpstr>Chapitre 4 Classifications et salaires minima hiérarchiques</vt:lpstr>
      <vt:lpstr>Chapitre 4 Classifications et salaires minima hiérarchiques</vt:lpstr>
      <vt:lpstr>Chapitre 4 Classifications et salaires minima hiérarchiques</vt:lpstr>
      <vt:lpstr>Présentation PowerPoint</vt:lpstr>
      <vt:lpstr>Présentation PowerPoint</vt:lpstr>
      <vt:lpstr>Présentation PowerPoint</vt:lpstr>
      <vt:lpstr>Présentation PowerPoint</vt:lpstr>
      <vt:lpstr> Chapitre 6 emplois  et compétences</vt:lpstr>
      <vt:lpstr>Chapitre 7 Protection  Sociale  complémentaire </vt:lpstr>
      <vt:lpstr>Chapitre 7 Protection  Sociale  complémentaire </vt:lpstr>
      <vt:lpstr> Chapitre 8 Rémunérations  complémentaires </vt:lpstr>
      <vt:lpstr> Chapitre 9 : Rupture du  contrat de travail </vt:lpstr>
      <vt:lpstr>La question de l’extension </vt:lpstr>
      <vt:lpstr>Tentative de définition </vt:lpstr>
      <vt:lpstr>Présentation PowerPoint</vt:lpstr>
      <vt:lpstr>La question de la représentativité</vt:lpstr>
      <vt:lpstr>La question de la représentativité </vt:lpstr>
      <vt:lpstr>La question des élections au CSE</vt:lpstr>
      <vt:lpstr>Question des élections de CSE </vt:lpstr>
      <vt:lpstr>Questions / réponses</vt:lpstr>
      <vt:lpstr>Annexe</vt:lpstr>
      <vt:lpstr>RPS pour les chefs d’établisements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rentrée 2021  du Chef d’établissement</dc:title>
  <dc:creator>laurenceberaudschmitt</dc:creator>
  <cp:lastModifiedBy>Christelle BOHOTINEANU</cp:lastModifiedBy>
  <cp:revision>4</cp:revision>
  <dcterms:created xsi:type="dcterms:W3CDTF">2021-08-18T13:13:19Z</dcterms:created>
  <dcterms:modified xsi:type="dcterms:W3CDTF">2022-02-07T07:47:50Z</dcterms:modified>
</cp:coreProperties>
</file>