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8F7EB3-CC2B-4EF4-A719-26FE052CD576}" v="11" dt="2021-03-23T08:35:39.9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is LE MORZADEC" userId="00735074-8467-4f63-8c05-12f41e5675e0" providerId="ADAL" clId="{E08F7EB3-CC2B-4EF4-A719-26FE052CD576}"/>
    <pc:docChg chg="undo custSel addSld delSld modSld sldOrd addMainMaster delMainMaster">
      <pc:chgData name="Denis LE MORZADEC" userId="00735074-8467-4f63-8c05-12f41e5675e0" providerId="ADAL" clId="{E08F7EB3-CC2B-4EF4-A719-26FE052CD576}" dt="2021-03-23T08:35:39.953" v="2126" actId="20577"/>
      <pc:docMkLst>
        <pc:docMk/>
      </pc:docMkLst>
      <pc:sldChg chg="addSp delSp modSp mod setBg modClrScheme addAnim chgLayout">
        <pc:chgData name="Denis LE MORZADEC" userId="00735074-8467-4f63-8c05-12f41e5675e0" providerId="ADAL" clId="{E08F7EB3-CC2B-4EF4-A719-26FE052CD576}" dt="2021-03-19T15:35:26.004" v="2049" actId="26606"/>
        <pc:sldMkLst>
          <pc:docMk/>
          <pc:sldMk cId="2457670527" sldId="256"/>
        </pc:sldMkLst>
        <pc:spChg chg="mod">
          <ac:chgData name="Denis LE MORZADEC" userId="00735074-8467-4f63-8c05-12f41e5675e0" providerId="ADAL" clId="{E08F7EB3-CC2B-4EF4-A719-26FE052CD576}" dt="2021-03-19T15:35:26.004" v="2049" actId="26606"/>
          <ac:spMkLst>
            <pc:docMk/>
            <pc:sldMk cId="2457670527" sldId="256"/>
            <ac:spMk id="2" creationId="{94936353-1A4B-47D9-83F2-81864117220F}"/>
          </ac:spMkLst>
        </pc:spChg>
        <pc:spChg chg="mod">
          <ac:chgData name="Denis LE MORZADEC" userId="00735074-8467-4f63-8c05-12f41e5675e0" providerId="ADAL" clId="{E08F7EB3-CC2B-4EF4-A719-26FE052CD576}" dt="2021-03-19T15:35:26.004" v="2049" actId="26606"/>
          <ac:spMkLst>
            <pc:docMk/>
            <pc:sldMk cId="2457670527" sldId="256"/>
            <ac:spMk id="3" creationId="{3C1273CE-8252-4B81-8352-DB716100C70B}"/>
          </ac:spMkLst>
        </pc:spChg>
        <pc:spChg chg="add del">
          <ac:chgData name="Denis LE MORZADEC" userId="00735074-8467-4f63-8c05-12f41e5675e0" providerId="ADAL" clId="{E08F7EB3-CC2B-4EF4-A719-26FE052CD576}" dt="2021-03-19T15:35:26.004" v="2049" actId="26606"/>
          <ac:spMkLst>
            <pc:docMk/>
            <pc:sldMk cId="2457670527" sldId="256"/>
            <ac:spMk id="9" creationId="{4AA13AD3-0A4F-475A-BEBB-DEEFF5C096C3}"/>
          </ac:spMkLst>
        </pc:spChg>
        <pc:spChg chg="add del">
          <ac:chgData name="Denis LE MORZADEC" userId="00735074-8467-4f63-8c05-12f41e5675e0" providerId="ADAL" clId="{E08F7EB3-CC2B-4EF4-A719-26FE052CD576}" dt="2021-03-19T15:35:26.004" v="2049" actId="26606"/>
          <ac:spMkLst>
            <pc:docMk/>
            <pc:sldMk cId="2457670527" sldId="256"/>
            <ac:spMk id="11" creationId="{9654BDA8-EE5D-4DC8-BA6E-A93D650163BA}"/>
          </ac:spMkLst>
        </pc:spChg>
        <pc:spChg chg="add">
          <ac:chgData name="Denis LE MORZADEC" userId="00735074-8467-4f63-8c05-12f41e5675e0" providerId="ADAL" clId="{E08F7EB3-CC2B-4EF4-A719-26FE052CD576}" dt="2021-03-19T15:35:26.004" v="2049" actId="26606"/>
          <ac:spMkLst>
            <pc:docMk/>
            <pc:sldMk cId="2457670527" sldId="256"/>
            <ac:spMk id="16" creationId="{4AA13AD3-0A4F-475A-BEBB-DEEFF5C096C3}"/>
          </ac:spMkLst>
        </pc:spChg>
        <pc:spChg chg="add">
          <ac:chgData name="Denis LE MORZADEC" userId="00735074-8467-4f63-8c05-12f41e5675e0" providerId="ADAL" clId="{E08F7EB3-CC2B-4EF4-A719-26FE052CD576}" dt="2021-03-19T15:35:26.004" v="2049" actId="26606"/>
          <ac:spMkLst>
            <pc:docMk/>
            <pc:sldMk cId="2457670527" sldId="256"/>
            <ac:spMk id="18" creationId="{CB98331E-6CDC-406E-B820-9B97E9B9B0E3}"/>
          </ac:spMkLst>
        </pc:spChg>
        <pc:picChg chg="add mod ord">
          <ac:chgData name="Denis LE MORZADEC" userId="00735074-8467-4f63-8c05-12f41e5675e0" providerId="ADAL" clId="{E08F7EB3-CC2B-4EF4-A719-26FE052CD576}" dt="2021-03-19T15:35:26.004" v="2049" actId="26606"/>
          <ac:picMkLst>
            <pc:docMk/>
            <pc:sldMk cId="2457670527" sldId="256"/>
            <ac:picMk id="4" creationId="{7367F12F-0D36-4176-BADC-A37BDEC911C5}"/>
          </ac:picMkLst>
        </pc:picChg>
      </pc:sldChg>
      <pc:sldChg chg="addSp delSp modSp new mod ord setBg setClrOvrMap">
        <pc:chgData name="Denis LE MORZADEC" userId="00735074-8467-4f63-8c05-12f41e5675e0" providerId="ADAL" clId="{E08F7EB3-CC2B-4EF4-A719-26FE052CD576}" dt="2021-03-22T09:12:57.933" v="2120"/>
        <pc:sldMkLst>
          <pc:docMk/>
          <pc:sldMk cId="608830285" sldId="257"/>
        </pc:sldMkLst>
        <pc:spChg chg="mod">
          <ac:chgData name="Denis LE MORZADEC" userId="00735074-8467-4f63-8c05-12f41e5675e0" providerId="ADAL" clId="{E08F7EB3-CC2B-4EF4-A719-26FE052CD576}" dt="2021-03-15T14:52:53.664" v="1880" actId="26606"/>
          <ac:spMkLst>
            <pc:docMk/>
            <pc:sldMk cId="608830285" sldId="257"/>
            <ac:spMk id="2" creationId="{886578F3-AF37-46CC-8960-06BCD81AC835}"/>
          </ac:spMkLst>
        </pc:spChg>
        <pc:spChg chg="del mod">
          <ac:chgData name="Denis LE MORZADEC" userId="00735074-8467-4f63-8c05-12f41e5675e0" providerId="ADAL" clId="{E08F7EB3-CC2B-4EF4-A719-26FE052CD576}" dt="2021-03-15T14:52:53.664" v="1880" actId="26606"/>
          <ac:spMkLst>
            <pc:docMk/>
            <pc:sldMk cId="608830285" sldId="257"/>
            <ac:spMk id="3" creationId="{D15FF74B-2E95-4FD5-A908-21C1BCA75799}"/>
          </ac:spMkLst>
        </pc:spChg>
        <pc:spChg chg="add">
          <ac:chgData name="Denis LE MORZADEC" userId="00735074-8467-4f63-8c05-12f41e5675e0" providerId="ADAL" clId="{E08F7EB3-CC2B-4EF4-A719-26FE052CD576}" dt="2021-03-15T14:52:53.664" v="1880" actId="26606"/>
          <ac:spMkLst>
            <pc:docMk/>
            <pc:sldMk cId="608830285" sldId="257"/>
            <ac:spMk id="9" creationId="{EB6D1D7F-141C-4D8E-BFBA-D95B68E16385}"/>
          </ac:spMkLst>
        </pc:spChg>
        <pc:spChg chg="add">
          <ac:chgData name="Denis LE MORZADEC" userId="00735074-8467-4f63-8c05-12f41e5675e0" providerId="ADAL" clId="{E08F7EB3-CC2B-4EF4-A719-26FE052CD576}" dt="2021-03-15T14:52:53.664" v="1880" actId="26606"/>
          <ac:spMkLst>
            <pc:docMk/>
            <pc:sldMk cId="608830285" sldId="257"/>
            <ac:spMk id="11" creationId="{558DA214-7FDA-4C9D-A7CF-9AD725E290E1}"/>
          </ac:spMkLst>
        </pc:spChg>
        <pc:graphicFrameChg chg="add mod">
          <ac:chgData name="Denis LE MORZADEC" userId="00735074-8467-4f63-8c05-12f41e5675e0" providerId="ADAL" clId="{E08F7EB3-CC2B-4EF4-A719-26FE052CD576}" dt="2021-03-19T13:49:58.027" v="2036" actId="20577"/>
          <ac:graphicFrameMkLst>
            <pc:docMk/>
            <pc:sldMk cId="608830285" sldId="257"/>
            <ac:graphicFrameMk id="5" creationId="{46A4F375-7BCE-488E-B3E4-395CF0C24CEB}"/>
          </ac:graphicFrameMkLst>
        </pc:graphicFrameChg>
      </pc:sldChg>
      <pc:sldChg chg="addSp delSp modSp new mod setBg modClrScheme chgLayout">
        <pc:chgData name="Denis LE MORZADEC" userId="00735074-8467-4f63-8c05-12f41e5675e0" providerId="ADAL" clId="{E08F7EB3-CC2B-4EF4-A719-26FE052CD576}" dt="2021-03-15T14:55:07.117" v="2012" actId="26606"/>
        <pc:sldMkLst>
          <pc:docMk/>
          <pc:sldMk cId="2053569774" sldId="258"/>
        </pc:sldMkLst>
        <pc:spChg chg="mod ord">
          <ac:chgData name="Denis LE MORZADEC" userId="00735074-8467-4f63-8c05-12f41e5675e0" providerId="ADAL" clId="{E08F7EB3-CC2B-4EF4-A719-26FE052CD576}" dt="2021-03-15T14:55:07.117" v="2012" actId="26606"/>
          <ac:spMkLst>
            <pc:docMk/>
            <pc:sldMk cId="2053569774" sldId="258"/>
            <ac:spMk id="2" creationId="{EC428C21-6631-4423-B037-F67F803D9EF1}"/>
          </ac:spMkLst>
        </pc:spChg>
        <pc:spChg chg="mod ord">
          <ac:chgData name="Denis LE MORZADEC" userId="00735074-8467-4f63-8c05-12f41e5675e0" providerId="ADAL" clId="{E08F7EB3-CC2B-4EF4-A719-26FE052CD576}" dt="2021-03-15T14:55:07.117" v="2012" actId="26606"/>
          <ac:spMkLst>
            <pc:docMk/>
            <pc:sldMk cId="2053569774" sldId="258"/>
            <ac:spMk id="3" creationId="{711A7C68-D7D5-4877-A78D-8E99A234EB84}"/>
          </ac:spMkLst>
        </pc:spChg>
        <pc:spChg chg="add del mod ord">
          <ac:chgData name="Denis LE MORZADEC" userId="00735074-8467-4f63-8c05-12f41e5675e0" providerId="ADAL" clId="{E08F7EB3-CC2B-4EF4-A719-26FE052CD576}" dt="2021-03-15T13:47:48.661" v="1055" actId="478"/>
          <ac:spMkLst>
            <pc:docMk/>
            <pc:sldMk cId="2053569774" sldId="258"/>
            <ac:spMk id="4" creationId="{CFE5085E-2660-42AE-847C-E48BF5EDF900}"/>
          </ac:spMkLst>
        </pc:spChg>
        <pc:spChg chg="add del mod">
          <ac:chgData name="Denis LE MORZADEC" userId="00735074-8467-4f63-8c05-12f41e5675e0" providerId="ADAL" clId="{E08F7EB3-CC2B-4EF4-A719-26FE052CD576}" dt="2021-03-15T13:47:55.646" v="1056" actId="700"/>
          <ac:spMkLst>
            <pc:docMk/>
            <pc:sldMk cId="2053569774" sldId="258"/>
            <ac:spMk id="6" creationId="{6D4CC410-8CE2-46C2-8EE9-686EB43AC3D5}"/>
          </ac:spMkLst>
        </pc:spChg>
        <pc:spChg chg="add">
          <ac:chgData name="Denis LE MORZADEC" userId="00735074-8467-4f63-8c05-12f41e5675e0" providerId="ADAL" clId="{E08F7EB3-CC2B-4EF4-A719-26FE052CD576}" dt="2021-03-15T14:55:07.117" v="2012" actId="26606"/>
          <ac:spMkLst>
            <pc:docMk/>
            <pc:sldMk cId="2053569774" sldId="258"/>
            <ac:spMk id="8" creationId="{EB6D1D7F-141C-4D8E-BFBA-D95B68E16385}"/>
          </ac:spMkLst>
        </pc:spChg>
        <pc:spChg chg="add">
          <ac:chgData name="Denis LE MORZADEC" userId="00735074-8467-4f63-8c05-12f41e5675e0" providerId="ADAL" clId="{E08F7EB3-CC2B-4EF4-A719-26FE052CD576}" dt="2021-03-15T14:55:07.117" v="2012" actId="26606"/>
          <ac:spMkLst>
            <pc:docMk/>
            <pc:sldMk cId="2053569774" sldId="258"/>
            <ac:spMk id="10" creationId="{558DA214-7FDA-4C9D-A7CF-9AD725E290E1}"/>
          </ac:spMkLst>
        </pc:spChg>
      </pc:sldChg>
      <pc:sldChg chg="addSp modSp new mod setBg">
        <pc:chgData name="Denis LE MORZADEC" userId="00735074-8467-4f63-8c05-12f41e5675e0" providerId="ADAL" clId="{E08F7EB3-CC2B-4EF4-A719-26FE052CD576}" dt="2021-03-15T14:55:12.693" v="2013" actId="26606"/>
        <pc:sldMkLst>
          <pc:docMk/>
          <pc:sldMk cId="1617171102" sldId="259"/>
        </pc:sldMkLst>
        <pc:spChg chg="mod">
          <ac:chgData name="Denis LE MORZADEC" userId="00735074-8467-4f63-8c05-12f41e5675e0" providerId="ADAL" clId="{E08F7EB3-CC2B-4EF4-A719-26FE052CD576}" dt="2021-03-15T14:55:12.693" v="2013" actId="26606"/>
          <ac:spMkLst>
            <pc:docMk/>
            <pc:sldMk cId="1617171102" sldId="259"/>
            <ac:spMk id="2" creationId="{60DAE32D-7CCE-48B4-B1EC-B9C4A408A0D9}"/>
          </ac:spMkLst>
        </pc:spChg>
        <pc:spChg chg="mod">
          <ac:chgData name="Denis LE MORZADEC" userId="00735074-8467-4f63-8c05-12f41e5675e0" providerId="ADAL" clId="{E08F7EB3-CC2B-4EF4-A719-26FE052CD576}" dt="2021-03-15T14:55:12.693" v="2013" actId="26606"/>
          <ac:spMkLst>
            <pc:docMk/>
            <pc:sldMk cId="1617171102" sldId="259"/>
            <ac:spMk id="3" creationId="{9690FF4B-69C9-457D-876A-D5C0D02BFA57}"/>
          </ac:spMkLst>
        </pc:spChg>
        <pc:spChg chg="add">
          <ac:chgData name="Denis LE MORZADEC" userId="00735074-8467-4f63-8c05-12f41e5675e0" providerId="ADAL" clId="{E08F7EB3-CC2B-4EF4-A719-26FE052CD576}" dt="2021-03-15T14:55:12.693" v="2013" actId="26606"/>
          <ac:spMkLst>
            <pc:docMk/>
            <pc:sldMk cId="1617171102" sldId="259"/>
            <ac:spMk id="8" creationId="{EB6D1D7F-141C-4D8E-BFBA-D95B68E16385}"/>
          </ac:spMkLst>
        </pc:spChg>
        <pc:spChg chg="add">
          <ac:chgData name="Denis LE MORZADEC" userId="00735074-8467-4f63-8c05-12f41e5675e0" providerId="ADAL" clId="{E08F7EB3-CC2B-4EF4-A719-26FE052CD576}" dt="2021-03-15T14:55:12.693" v="2013" actId="26606"/>
          <ac:spMkLst>
            <pc:docMk/>
            <pc:sldMk cId="1617171102" sldId="259"/>
            <ac:spMk id="10" creationId="{558DA214-7FDA-4C9D-A7CF-9AD725E290E1}"/>
          </ac:spMkLst>
        </pc:spChg>
      </pc:sldChg>
      <pc:sldChg chg="addSp delSp modSp new mod setBg">
        <pc:chgData name="Denis LE MORZADEC" userId="00735074-8467-4f63-8c05-12f41e5675e0" providerId="ADAL" clId="{E08F7EB3-CC2B-4EF4-A719-26FE052CD576}" dt="2021-03-22T09:32:42.618" v="2121" actId="20577"/>
        <pc:sldMkLst>
          <pc:docMk/>
          <pc:sldMk cId="220558345" sldId="260"/>
        </pc:sldMkLst>
        <pc:spChg chg="mod">
          <ac:chgData name="Denis LE MORZADEC" userId="00735074-8467-4f63-8c05-12f41e5675e0" providerId="ADAL" clId="{E08F7EB3-CC2B-4EF4-A719-26FE052CD576}" dt="2021-03-15T14:56:40.412" v="2028" actId="26606"/>
          <ac:spMkLst>
            <pc:docMk/>
            <pc:sldMk cId="220558345" sldId="260"/>
            <ac:spMk id="2" creationId="{7B9BAB93-D811-4666-882C-BC7145E7751B}"/>
          </ac:spMkLst>
        </pc:spChg>
        <pc:spChg chg="del mod">
          <ac:chgData name="Denis LE MORZADEC" userId="00735074-8467-4f63-8c05-12f41e5675e0" providerId="ADAL" clId="{E08F7EB3-CC2B-4EF4-A719-26FE052CD576}" dt="2021-03-15T14:56:40.412" v="2028" actId="26606"/>
          <ac:spMkLst>
            <pc:docMk/>
            <pc:sldMk cId="220558345" sldId="260"/>
            <ac:spMk id="3" creationId="{61E09457-0742-4E95-9511-CD8CF98C6494}"/>
          </ac:spMkLst>
        </pc:spChg>
        <pc:spChg chg="add">
          <ac:chgData name="Denis LE MORZADEC" userId="00735074-8467-4f63-8c05-12f41e5675e0" providerId="ADAL" clId="{E08F7EB3-CC2B-4EF4-A719-26FE052CD576}" dt="2021-03-15T14:56:40.412" v="2028" actId="26606"/>
          <ac:spMkLst>
            <pc:docMk/>
            <pc:sldMk cId="220558345" sldId="260"/>
            <ac:spMk id="9" creationId="{EB6D1D7F-141C-4D8E-BFBA-D95B68E16385}"/>
          </ac:spMkLst>
        </pc:spChg>
        <pc:spChg chg="add">
          <ac:chgData name="Denis LE MORZADEC" userId="00735074-8467-4f63-8c05-12f41e5675e0" providerId="ADAL" clId="{E08F7EB3-CC2B-4EF4-A719-26FE052CD576}" dt="2021-03-15T14:56:40.412" v="2028" actId="26606"/>
          <ac:spMkLst>
            <pc:docMk/>
            <pc:sldMk cId="220558345" sldId="260"/>
            <ac:spMk id="11" creationId="{558DA214-7FDA-4C9D-A7CF-9AD725E290E1}"/>
          </ac:spMkLst>
        </pc:spChg>
        <pc:graphicFrameChg chg="add mod">
          <ac:chgData name="Denis LE MORZADEC" userId="00735074-8467-4f63-8c05-12f41e5675e0" providerId="ADAL" clId="{E08F7EB3-CC2B-4EF4-A719-26FE052CD576}" dt="2021-03-22T09:32:42.618" v="2121" actId="20577"/>
          <ac:graphicFrameMkLst>
            <pc:docMk/>
            <pc:sldMk cId="220558345" sldId="260"/>
            <ac:graphicFrameMk id="5" creationId="{C8BBFD51-B8B9-476C-B299-AB634A0C116E}"/>
          </ac:graphicFrameMkLst>
        </pc:graphicFrameChg>
      </pc:sldChg>
      <pc:sldChg chg="addSp modSp new mod setBg addAnim">
        <pc:chgData name="Denis LE MORZADEC" userId="00735074-8467-4f63-8c05-12f41e5675e0" providerId="ADAL" clId="{E08F7EB3-CC2B-4EF4-A719-26FE052CD576}" dt="2021-03-15T14:55:29.057" v="2015"/>
        <pc:sldMkLst>
          <pc:docMk/>
          <pc:sldMk cId="1574812300" sldId="261"/>
        </pc:sldMkLst>
        <pc:spChg chg="mod">
          <ac:chgData name="Denis LE MORZADEC" userId="00735074-8467-4f63-8c05-12f41e5675e0" providerId="ADAL" clId="{E08F7EB3-CC2B-4EF4-A719-26FE052CD576}" dt="2021-03-15T14:55:29.057" v="2014" actId="26606"/>
          <ac:spMkLst>
            <pc:docMk/>
            <pc:sldMk cId="1574812300" sldId="261"/>
            <ac:spMk id="2" creationId="{933BF368-9C4F-4C1E-9C76-21CA54F0D549}"/>
          </ac:spMkLst>
        </pc:spChg>
        <pc:spChg chg="mod">
          <ac:chgData name="Denis LE MORZADEC" userId="00735074-8467-4f63-8c05-12f41e5675e0" providerId="ADAL" clId="{E08F7EB3-CC2B-4EF4-A719-26FE052CD576}" dt="2021-03-15T14:55:29.057" v="2014" actId="26606"/>
          <ac:spMkLst>
            <pc:docMk/>
            <pc:sldMk cId="1574812300" sldId="261"/>
            <ac:spMk id="3" creationId="{2F2D841E-1A78-4BC2-8A3C-827EEE791C15}"/>
          </ac:spMkLst>
        </pc:spChg>
        <pc:spChg chg="add">
          <ac:chgData name="Denis LE MORZADEC" userId="00735074-8467-4f63-8c05-12f41e5675e0" providerId="ADAL" clId="{E08F7EB3-CC2B-4EF4-A719-26FE052CD576}" dt="2021-03-15T14:55:29.057" v="2014" actId="26606"/>
          <ac:spMkLst>
            <pc:docMk/>
            <pc:sldMk cId="1574812300" sldId="261"/>
            <ac:spMk id="8" creationId="{09A1C012-8297-4361-ACE8-A2509FB18911}"/>
          </ac:spMkLst>
        </pc:spChg>
        <pc:spChg chg="add">
          <ac:chgData name="Denis LE MORZADEC" userId="00735074-8467-4f63-8c05-12f41e5675e0" providerId="ADAL" clId="{E08F7EB3-CC2B-4EF4-A719-26FE052CD576}" dt="2021-03-15T14:55:29.057" v="2014" actId="26606"/>
          <ac:spMkLst>
            <pc:docMk/>
            <pc:sldMk cId="1574812300" sldId="261"/>
            <ac:spMk id="10" creationId="{4AA13AD3-0A4F-475A-BEBB-DEEFF5C096C3}"/>
          </ac:spMkLst>
        </pc:spChg>
        <pc:spChg chg="add">
          <ac:chgData name="Denis LE MORZADEC" userId="00735074-8467-4f63-8c05-12f41e5675e0" providerId="ADAL" clId="{E08F7EB3-CC2B-4EF4-A719-26FE052CD576}" dt="2021-03-15T14:55:29.057" v="2014" actId="26606"/>
          <ac:spMkLst>
            <pc:docMk/>
            <pc:sldMk cId="1574812300" sldId="261"/>
            <ac:spMk id="12" creationId="{D65E0E3C-32F3-480B-9842-7611BBE2EE9F}"/>
          </ac:spMkLst>
        </pc:spChg>
      </pc:sldChg>
      <pc:sldChg chg="addSp modSp new mod setBg addAnim">
        <pc:chgData name="Denis LE MORZADEC" userId="00735074-8467-4f63-8c05-12f41e5675e0" providerId="ADAL" clId="{E08F7EB3-CC2B-4EF4-A719-26FE052CD576}" dt="2021-03-15T14:55:35.336" v="2017"/>
        <pc:sldMkLst>
          <pc:docMk/>
          <pc:sldMk cId="3770729200" sldId="262"/>
        </pc:sldMkLst>
        <pc:spChg chg="mod">
          <ac:chgData name="Denis LE MORZADEC" userId="00735074-8467-4f63-8c05-12f41e5675e0" providerId="ADAL" clId="{E08F7EB3-CC2B-4EF4-A719-26FE052CD576}" dt="2021-03-15T14:55:35.336" v="2016" actId="26606"/>
          <ac:spMkLst>
            <pc:docMk/>
            <pc:sldMk cId="3770729200" sldId="262"/>
            <ac:spMk id="2" creationId="{DE9610B8-C2A0-419F-930F-1A64A343F244}"/>
          </ac:spMkLst>
        </pc:spChg>
        <pc:spChg chg="mod">
          <ac:chgData name="Denis LE MORZADEC" userId="00735074-8467-4f63-8c05-12f41e5675e0" providerId="ADAL" clId="{E08F7EB3-CC2B-4EF4-A719-26FE052CD576}" dt="2021-03-15T14:55:35.336" v="2016" actId="26606"/>
          <ac:spMkLst>
            <pc:docMk/>
            <pc:sldMk cId="3770729200" sldId="262"/>
            <ac:spMk id="3" creationId="{1318EAF4-B023-4E56-9FCC-5382519FE754}"/>
          </ac:spMkLst>
        </pc:spChg>
        <pc:spChg chg="add">
          <ac:chgData name="Denis LE MORZADEC" userId="00735074-8467-4f63-8c05-12f41e5675e0" providerId="ADAL" clId="{E08F7EB3-CC2B-4EF4-A719-26FE052CD576}" dt="2021-03-15T14:55:35.336" v="2016" actId="26606"/>
          <ac:spMkLst>
            <pc:docMk/>
            <pc:sldMk cId="3770729200" sldId="262"/>
            <ac:spMk id="8" creationId="{09A1C012-8297-4361-ACE8-A2509FB18911}"/>
          </ac:spMkLst>
        </pc:spChg>
        <pc:spChg chg="add">
          <ac:chgData name="Denis LE MORZADEC" userId="00735074-8467-4f63-8c05-12f41e5675e0" providerId="ADAL" clId="{E08F7EB3-CC2B-4EF4-A719-26FE052CD576}" dt="2021-03-15T14:55:35.336" v="2016" actId="26606"/>
          <ac:spMkLst>
            <pc:docMk/>
            <pc:sldMk cId="3770729200" sldId="262"/>
            <ac:spMk id="10" creationId="{4AA13AD3-0A4F-475A-BEBB-DEEFF5C096C3}"/>
          </ac:spMkLst>
        </pc:spChg>
        <pc:spChg chg="add">
          <ac:chgData name="Denis LE MORZADEC" userId="00735074-8467-4f63-8c05-12f41e5675e0" providerId="ADAL" clId="{E08F7EB3-CC2B-4EF4-A719-26FE052CD576}" dt="2021-03-15T14:55:35.336" v="2016" actId="26606"/>
          <ac:spMkLst>
            <pc:docMk/>
            <pc:sldMk cId="3770729200" sldId="262"/>
            <ac:spMk id="12" creationId="{D65E0E3C-32F3-480B-9842-7611BBE2EE9F}"/>
          </ac:spMkLst>
        </pc:spChg>
      </pc:sldChg>
      <pc:sldChg chg="addSp delSp modSp new mod setBg">
        <pc:chgData name="Denis LE MORZADEC" userId="00735074-8467-4f63-8c05-12f41e5675e0" providerId="ADAL" clId="{E08F7EB3-CC2B-4EF4-A719-26FE052CD576}" dt="2021-03-15T14:55:43.118" v="2020" actId="26606"/>
        <pc:sldMkLst>
          <pc:docMk/>
          <pc:sldMk cId="4263774631" sldId="263"/>
        </pc:sldMkLst>
        <pc:spChg chg="mod">
          <ac:chgData name="Denis LE MORZADEC" userId="00735074-8467-4f63-8c05-12f41e5675e0" providerId="ADAL" clId="{E08F7EB3-CC2B-4EF4-A719-26FE052CD576}" dt="2021-03-15T14:55:43.118" v="2020" actId="26606"/>
          <ac:spMkLst>
            <pc:docMk/>
            <pc:sldMk cId="4263774631" sldId="263"/>
            <ac:spMk id="2" creationId="{021DDC53-00B7-4F66-8C2F-51EBD06818AB}"/>
          </ac:spMkLst>
        </pc:spChg>
        <pc:spChg chg="mod">
          <ac:chgData name="Denis LE MORZADEC" userId="00735074-8467-4f63-8c05-12f41e5675e0" providerId="ADAL" clId="{E08F7EB3-CC2B-4EF4-A719-26FE052CD576}" dt="2021-03-15T14:55:43.118" v="2020" actId="26606"/>
          <ac:spMkLst>
            <pc:docMk/>
            <pc:sldMk cId="4263774631" sldId="263"/>
            <ac:spMk id="3" creationId="{0877A683-4EF8-477C-A3E5-BF9B9358095D}"/>
          </ac:spMkLst>
        </pc:spChg>
        <pc:spChg chg="add del">
          <ac:chgData name="Denis LE MORZADEC" userId="00735074-8467-4f63-8c05-12f41e5675e0" providerId="ADAL" clId="{E08F7EB3-CC2B-4EF4-A719-26FE052CD576}" dt="2021-03-15T14:55:43.118" v="2019" actId="26606"/>
          <ac:spMkLst>
            <pc:docMk/>
            <pc:sldMk cId="4263774631" sldId="263"/>
            <ac:spMk id="8" creationId="{EB6D1D7F-141C-4D8E-BFBA-D95B68E16385}"/>
          </ac:spMkLst>
        </pc:spChg>
        <pc:spChg chg="add del">
          <ac:chgData name="Denis LE MORZADEC" userId="00735074-8467-4f63-8c05-12f41e5675e0" providerId="ADAL" clId="{E08F7EB3-CC2B-4EF4-A719-26FE052CD576}" dt="2021-03-15T14:55:43.118" v="2019" actId="26606"/>
          <ac:spMkLst>
            <pc:docMk/>
            <pc:sldMk cId="4263774631" sldId="263"/>
            <ac:spMk id="10" creationId="{558DA214-7FDA-4C9D-A7CF-9AD725E290E1}"/>
          </ac:spMkLst>
        </pc:spChg>
        <pc:spChg chg="add">
          <ac:chgData name="Denis LE MORZADEC" userId="00735074-8467-4f63-8c05-12f41e5675e0" providerId="ADAL" clId="{E08F7EB3-CC2B-4EF4-A719-26FE052CD576}" dt="2021-03-15T14:55:43.118" v="2020" actId="26606"/>
          <ac:spMkLst>
            <pc:docMk/>
            <pc:sldMk cId="4263774631" sldId="263"/>
            <ac:spMk id="12" creationId="{EB6D1D7F-141C-4D8E-BFBA-D95B68E16385}"/>
          </ac:spMkLst>
        </pc:spChg>
        <pc:spChg chg="add">
          <ac:chgData name="Denis LE MORZADEC" userId="00735074-8467-4f63-8c05-12f41e5675e0" providerId="ADAL" clId="{E08F7EB3-CC2B-4EF4-A719-26FE052CD576}" dt="2021-03-15T14:55:43.118" v="2020" actId="26606"/>
          <ac:spMkLst>
            <pc:docMk/>
            <pc:sldMk cId="4263774631" sldId="263"/>
            <ac:spMk id="13" creationId="{558DA214-7FDA-4C9D-A7CF-9AD725E290E1}"/>
          </ac:spMkLst>
        </pc:spChg>
      </pc:sldChg>
      <pc:sldChg chg="addSp modSp new mod setBg">
        <pc:chgData name="Denis LE MORZADEC" userId="00735074-8467-4f63-8c05-12f41e5675e0" providerId="ADAL" clId="{E08F7EB3-CC2B-4EF4-A719-26FE052CD576}" dt="2021-03-19T15:24:13.590" v="2039" actId="20577"/>
        <pc:sldMkLst>
          <pc:docMk/>
          <pc:sldMk cId="312086109" sldId="264"/>
        </pc:sldMkLst>
        <pc:spChg chg="mod">
          <ac:chgData name="Denis LE MORZADEC" userId="00735074-8467-4f63-8c05-12f41e5675e0" providerId="ADAL" clId="{E08F7EB3-CC2B-4EF4-A719-26FE052CD576}" dt="2021-03-19T15:24:13.590" v="2039" actId="20577"/>
          <ac:spMkLst>
            <pc:docMk/>
            <pc:sldMk cId="312086109" sldId="264"/>
            <ac:spMk id="2" creationId="{07024EAF-6BDE-4F78-A1ED-AA5D26EEFDC5}"/>
          </ac:spMkLst>
        </pc:spChg>
        <pc:spChg chg="mod">
          <ac:chgData name="Denis LE MORZADEC" userId="00735074-8467-4f63-8c05-12f41e5675e0" providerId="ADAL" clId="{E08F7EB3-CC2B-4EF4-A719-26FE052CD576}" dt="2021-03-15T14:55:53.713" v="2021" actId="26606"/>
          <ac:spMkLst>
            <pc:docMk/>
            <pc:sldMk cId="312086109" sldId="264"/>
            <ac:spMk id="3" creationId="{62DB1462-7878-417C-A357-55D19718E359}"/>
          </ac:spMkLst>
        </pc:spChg>
        <pc:spChg chg="add">
          <ac:chgData name="Denis LE MORZADEC" userId="00735074-8467-4f63-8c05-12f41e5675e0" providerId="ADAL" clId="{E08F7EB3-CC2B-4EF4-A719-26FE052CD576}" dt="2021-03-15T14:55:53.713" v="2021" actId="26606"/>
          <ac:spMkLst>
            <pc:docMk/>
            <pc:sldMk cId="312086109" sldId="264"/>
            <ac:spMk id="8" creationId="{EB6D1D7F-141C-4D8E-BFBA-D95B68E16385}"/>
          </ac:spMkLst>
        </pc:spChg>
        <pc:spChg chg="add">
          <ac:chgData name="Denis LE MORZADEC" userId="00735074-8467-4f63-8c05-12f41e5675e0" providerId="ADAL" clId="{E08F7EB3-CC2B-4EF4-A719-26FE052CD576}" dt="2021-03-15T14:55:53.713" v="2021" actId="26606"/>
          <ac:spMkLst>
            <pc:docMk/>
            <pc:sldMk cId="312086109" sldId="264"/>
            <ac:spMk id="10" creationId="{558DA214-7FDA-4C9D-A7CF-9AD725E290E1}"/>
          </ac:spMkLst>
        </pc:spChg>
      </pc:sldChg>
      <pc:sldChg chg="addSp modSp new mod setBg">
        <pc:chgData name="Denis LE MORZADEC" userId="00735074-8467-4f63-8c05-12f41e5675e0" providerId="ADAL" clId="{E08F7EB3-CC2B-4EF4-A719-26FE052CD576}" dt="2021-03-15T14:56:00.382" v="2022" actId="26606"/>
        <pc:sldMkLst>
          <pc:docMk/>
          <pc:sldMk cId="1484601741" sldId="265"/>
        </pc:sldMkLst>
        <pc:spChg chg="mod">
          <ac:chgData name="Denis LE MORZADEC" userId="00735074-8467-4f63-8c05-12f41e5675e0" providerId="ADAL" clId="{E08F7EB3-CC2B-4EF4-A719-26FE052CD576}" dt="2021-03-15T14:56:00.382" v="2022" actId="26606"/>
          <ac:spMkLst>
            <pc:docMk/>
            <pc:sldMk cId="1484601741" sldId="265"/>
            <ac:spMk id="2" creationId="{DB148E20-0CB3-467D-A558-8D442A1CA0D4}"/>
          </ac:spMkLst>
        </pc:spChg>
        <pc:spChg chg="mod">
          <ac:chgData name="Denis LE MORZADEC" userId="00735074-8467-4f63-8c05-12f41e5675e0" providerId="ADAL" clId="{E08F7EB3-CC2B-4EF4-A719-26FE052CD576}" dt="2021-03-15T14:56:00.382" v="2022" actId="26606"/>
          <ac:spMkLst>
            <pc:docMk/>
            <pc:sldMk cId="1484601741" sldId="265"/>
            <ac:spMk id="3" creationId="{7C41523F-ACFC-4771-90BC-DD3CF5BA6552}"/>
          </ac:spMkLst>
        </pc:spChg>
        <pc:spChg chg="add">
          <ac:chgData name="Denis LE MORZADEC" userId="00735074-8467-4f63-8c05-12f41e5675e0" providerId="ADAL" clId="{E08F7EB3-CC2B-4EF4-A719-26FE052CD576}" dt="2021-03-15T14:56:00.382" v="2022" actId="26606"/>
          <ac:spMkLst>
            <pc:docMk/>
            <pc:sldMk cId="1484601741" sldId="265"/>
            <ac:spMk id="8" creationId="{EB6D1D7F-141C-4D8E-BFBA-D95B68E16385}"/>
          </ac:spMkLst>
        </pc:spChg>
        <pc:spChg chg="add">
          <ac:chgData name="Denis LE MORZADEC" userId="00735074-8467-4f63-8c05-12f41e5675e0" providerId="ADAL" clId="{E08F7EB3-CC2B-4EF4-A719-26FE052CD576}" dt="2021-03-15T14:56:00.382" v="2022" actId="26606"/>
          <ac:spMkLst>
            <pc:docMk/>
            <pc:sldMk cId="1484601741" sldId="265"/>
            <ac:spMk id="10" creationId="{558DA214-7FDA-4C9D-A7CF-9AD725E290E1}"/>
          </ac:spMkLst>
        </pc:spChg>
      </pc:sldChg>
      <pc:sldChg chg="addSp modSp new mod setBg">
        <pc:chgData name="Denis LE MORZADEC" userId="00735074-8467-4f63-8c05-12f41e5675e0" providerId="ADAL" clId="{E08F7EB3-CC2B-4EF4-A719-26FE052CD576}" dt="2021-03-15T14:56:04.539" v="2023" actId="26606"/>
        <pc:sldMkLst>
          <pc:docMk/>
          <pc:sldMk cId="1096048786" sldId="266"/>
        </pc:sldMkLst>
        <pc:spChg chg="mod">
          <ac:chgData name="Denis LE MORZADEC" userId="00735074-8467-4f63-8c05-12f41e5675e0" providerId="ADAL" clId="{E08F7EB3-CC2B-4EF4-A719-26FE052CD576}" dt="2021-03-15T14:56:04.539" v="2023" actId="26606"/>
          <ac:spMkLst>
            <pc:docMk/>
            <pc:sldMk cId="1096048786" sldId="266"/>
            <ac:spMk id="2" creationId="{B1651F69-8951-46AC-9F69-39688136B6DE}"/>
          </ac:spMkLst>
        </pc:spChg>
        <pc:spChg chg="mod">
          <ac:chgData name="Denis LE MORZADEC" userId="00735074-8467-4f63-8c05-12f41e5675e0" providerId="ADAL" clId="{E08F7EB3-CC2B-4EF4-A719-26FE052CD576}" dt="2021-03-15T14:56:04.539" v="2023" actId="26606"/>
          <ac:spMkLst>
            <pc:docMk/>
            <pc:sldMk cId="1096048786" sldId="266"/>
            <ac:spMk id="3" creationId="{8AE179EA-7466-43FE-8EA8-335270664B6B}"/>
          </ac:spMkLst>
        </pc:spChg>
        <pc:spChg chg="add">
          <ac:chgData name="Denis LE MORZADEC" userId="00735074-8467-4f63-8c05-12f41e5675e0" providerId="ADAL" clId="{E08F7EB3-CC2B-4EF4-A719-26FE052CD576}" dt="2021-03-15T14:56:04.539" v="2023" actId="26606"/>
          <ac:spMkLst>
            <pc:docMk/>
            <pc:sldMk cId="1096048786" sldId="266"/>
            <ac:spMk id="8" creationId="{EB6D1D7F-141C-4D8E-BFBA-D95B68E16385}"/>
          </ac:spMkLst>
        </pc:spChg>
        <pc:spChg chg="add">
          <ac:chgData name="Denis LE MORZADEC" userId="00735074-8467-4f63-8c05-12f41e5675e0" providerId="ADAL" clId="{E08F7EB3-CC2B-4EF4-A719-26FE052CD576}" dt="2021-03-15T14:56:04.539" v="2023" actId="26606"/>
          <ac:spMkLst>
            <pc:docMk/>
            <pc:sldMk cId="1096048786" sldId="266"/>
            <ac:spMk id="10" creationId="{558DA214-7FDA-4C9D-A7CF-9AD725E290E1}"/>
          </ac:spMkLst>
        </pc:spChg>
      </pc:sldChg>
      <pc:sldChg chg="addSp modSp new mod setBg addAnim">
        <pc:chgData name="Denis LE MORZADEC" userId="00735074-8467-4f63-8c05-12f41e5675e0" providerId="ADAL" clId="{E08F7EB3-CC2B-4EF4-A719-26FE052CD576}" dt="2021-03-15T14:56:08.779" v="2025"/>
        <pc:sldMkLst>
          <pc:docMk/>
          <pc:sldMk cId="4099826414" sldId="267"/>
        </pc:sldMkLst>
        <pc:spChg chg="mod">
          <ac:chgData name="Denis LE MORZADEC" userId="00735074-8467-4f63-8c05-12f41e5675e0" providerId="ADAL" clId="{E08F7EB3-CC2B-4EF4-A719-26FE052CD576}" dt="2021-03-15T14:56:08.779" v="2024" actId="26606"/>
          <ac:spMkLst>
            <pc:docMk/>
            <pc:sldMk cId="4099826414" sldId="267"/>
            <ac:spMk id="2" creationId="{747488EA-9DAC-479E-810A-57EAFAC1E1DD}"/>
          </ac:spMkLst>
        </pc:spChg>
        <pc:spChg chg="mod">
          <ac:chgData name="Denis LE MORZADEC" userId="00735074-8467-4f63-8c05-12f41e5675e0" providerId="ADAL" clId="{E08F7EB3-CC2B-4EF4-A719-26FE052CD576}" dt="2021-03-15T14:56:08.779" v="2024" actId="26606"/>
          <ac:spMkLst>
            <pc:docMk/>
            <pc:sldMk cId="4099826414" sldId="267"/>
            <ac:spMk id="3" creationId="{922E8026-3C32-4D68-B757-313DD89ABBD3}"/>
          </ac:spMkLst>
        </pc:spChg>
        <pc:spChg chg="add">
          <ac:chgData name="Denis LE MORZADEC" userId="00735074-8467-4f63-8c05-12f41e5675e0" providerId="ADAL" clId="{E08F7EB3-CC2B-4EF4-A719-26FE052CD576}" dt="2021-03-15T14:56:08.779" v="2024" actId="26606"/>
          <ac:spMkLst>
            <pc:docMk/>
            <pc:sldMk cId="4099826414" sldId="267"/>
            <ac:spMk id="8" creationId="{EB6D1D7F-141C-4D8E-BFBA-D95B68E16385}"/>
          </ac:spMkLst>
        </pc:spChg>
        <pc:spChg chg="add">
          <ac:chgData name="Denis LE MORZADEC" userId="00735074-8467-4f63-8c05-12f41e5675e0" providerId="ADAL" clId="{E08F7EB3-CC2B-4EF4-A719-26FE052CD576}" dt="2021-03-15T14:56:08.779" v="2024" actId="26606"/>
          <ac:spMkLst>
            <pc:docMk/>
            <pc:sldMk cId="4099826414" sldId="267"/>
            <ac:spMk id="10" creationId="{558DA214-7FDA-4C9D-A7CF-9AD725E290E1}"/>
          </ac:spMkLst>
        </pc:spChg>
      </pc:sldChg>
      <pc:sldChg chg="addSp modSp new mod setBg">
        <pc:chgData name="Denis LE MORZADEC" userId="00735074-8467-4f63-8c05-12f41e5675e0" providerId="ADAL" clId="{E08F7EB3-CC2B-4EF4-A719-26FE052CD576}" dt="2021-03-15T14:56:26.438" v="2027" actId="207"/>
        <pc:sldMkLst>
          <pc:docMk/>
          <pc:sldMk cId="2505202587" sldId="268"/>
        </pc:sldMkLst>
        <pc:spChg chg="mod">
          <ac:chgData name="Denis LE MORZADEC" userId="00735074-8467-4f63-8c05-12f41e5675e0" providerId="ADAL" clId="{E08F7EB3-CC2B-4EF4-A719-26FE052CD576}" dt="2021-03-15T14:56:17.174" v="2026" actId="26606"/>
          <ac:spMkLst>
            <pc:docMk/>
            <pc:sldMk cId="2505202587" sldId="268"/>
            <ac:spMk id="2" creationId="{1382C9AB-A200-4F56-999A-4CB6779A958B}"/>
          </ac:spMkLst>
        </pc:spChg>
        <pc:spChg chg="mod">
          <ac:chgData name="Denis LE MORZADEC" userId="00735074-8467-4f63-8c05-12f41e5675e0" providerId="ADAL" clId="{E08F7EB3-CC2B-4EF4-A719-26FE052CD576}" dt="2021-03-15T14:56:26.438" v="2027" actId="207"/>
          <ac:spMkLst>
            <pc:docMk/>
            <pc:sldMk cId="2505202587" sldId="268"/>
            <ac:spMk id="3" creationId="{598296AE-F853-4BE6-AF1F-FD90CDF3F3DD}"/>
          </ac:spMkLst>
        </pc:spChg>
        <pc:spChg chg="add">
          <ac:chgData name="Denis LE MORZADEC" userId="00735074-8467-4f63-8c05-12f41e5675e0" providerId="ADAL" clId="{E08F7EB3-CC2B-4EF4-A719-26FE052CD576}" dt="2021-03-15T14:56:17.174" v="2026" actId="26606"/>
          <ac:spMkLst>
            <pc:docMk/>
            <pc:sldMk cId="2505202587" sldId="268"/>
            <ac:spMk id="8" creationId="{EB6D1D7F-141C-4D8E-BFBA-D95B68E16385}"/>
          </ac:spMkLst>
        </pc:spChg>
        <pc:spChg chg="add">
          <ac:chgData name="Denis LE MORZADEC" userId="00735074-8467-4f63-8c05-12f41e5675e0" providerId="ADAL" clId="{E08F7EB3-CC2B-4EF4-A719-26FE052CD576}" dt="2021-03-15T14:56:17.174" v="2026" actId="26606"/>
          <ac:spMkLst>
            <pc:docMk/>
            <pc:sldMk cId="2505202587" sldId="268"/>
            <ac:spMk id="10" creationId="{558DA214-7FDA-4C9D-A7CF-9AD725E290E1}"/>
          </ac:spMkLst>
        </pc:spChg>
      </pc:sldChg>
      <pc:sldChg chg="modSp new del mod">
        <pc:chgData name="Denis LE MORZADEC" userId="00735074-8467-4f63-8c05-12f41e5675e0" providerId="ADAL" clId="{E08F7EB3-CC2B-4EF4-A719-26FE052CD576}" dt="2021-03-19T15:33:32.765" v="2040" actId="47"/>
        <pc:sldMkLst>
          <pc:docMk/>
          <pc:sldMk cId="621666855" sldId="269"/>
        </pc:sldMkLst>
        <pc:spChg chg="mod">
          <ac:chgData name="Denis LE MORZADEC" userId="00735074-8467-4f63-8c05-12f41e5675e0" providerId="ADAL" clId="{E08F7EB3-CC2B-4EF4-A719-26FE052CD576}" dt="2021-03-18T15:15:56.206" v="2035" actId="20577"/>
          <ac:spMkLst>
            <pc:docMk/>
            <pc:sldMk cId="621666855" sldId="269"/>
            <ac:spMk id="2" creationId="{7A2231AD-267D-49F9-BFA5-5C8F2A90660F}"/>
          </ac:spMkLst>
        </pc:spChg>
      </pc:sldChg>
      <pc:sldChg chg="addSp delSp modSp new mod ord setBg">
        <pc:chgData name="Denis LE MORZADEC" userId="00735074-8467-4f63-8c05-12f41e5675e0" providerId="ADAL" clId="{E08F7EB3-CC2B-4EF4-A719-26FE052CD576}" dt="2021-03-22T09:08:29.690" v="2118"/>
        <pc:sldMkLst>
          <pc:docMk/>
          <pc:sldMk cId="2570463524" sldId="269"/>
        </pc:sldMkLst>
        <pc:spChg chg="del mod">
          <ac:chgData name="Denis LE MORZADEC" userId="00735074-8467-4f63-8c05-12f41e5675e0" providerId="ADAL" clId="{E08F7EB3-CC2B-4EF4-A719-26FE052CD576}" dt="2021-03-19T15:34:51.762" v="2045" actId="26606"/>
          <ac:spMkLst>
            <pc:docMk/>
            <pc:sldMk cId="2570463524" sldId="269"/>
            <ac:spMk id="2" creationId="{E42CFE11-9FA9-4F69-8C85-20BF3E8CD0A7}"/>
          </ac:spMkLst>
        </pc:spChg>
        <pc:spChg chg="del">
          <ac:chgData name="Denis LE MORZADEC" userId="00735074-8467-4f63-8c05-12f41e5675e0" providerId="ADAL" clId="{E08F7EB3-CC2B-4EF4-A719-26FE052CD576}" dt="2021-03-19T15:34:29.743" v="2042" actId="22"/>
          <ac:spMkLst>
            <pc:docMk/>
            <pc:sldMk cId="2570463524" sldId="269"/>
            <ac:spMk id="3" creationId="{BBCD9732-FDC4-4A4A-825E-EEA4B26B7565}"/>
          </ac:spMkLst>
        </pc:spChg>
        <pc:spChg chg="add del">
          <ac:chgData name="Denis LE MORZADEC" userId="00735074-8467-4f63-8c05-12f41e5675e0" providerId="ADAL" clId="{E08F7EB3-CC2B-4EF4-A719-26FE052CD576}" dt="2021-03-19T15:34:51.762" v="2044" actId="26606"/>
          <ac:spMkLst>
            <pc:docMk/>
            <pc:sldMk cId="2570463524" sldId="269"/>
            <ac:spMk id="9" creationId="{33105020-5723-4867-ADE2-22852B6A9C8D}"/>
          </ac:spMkLst>
        </pc:spChg>
        <pc:spChg chg="add del">
          <ac:chgData name="Denis LE MORZADEC" userId="00735074-8467-4f63-8c05-12f41e5675e0" providerId="ADAL" clId="{E08F7EB3-CC2B-4EF4-A719-26FE052CD576}" dt="2021-03-19T15:35:01.368" v="2048" actId="26606"/>
          <ac:spMkLst>
            <pc:docMk/>
            <pc:sldMk cId="2570463524" sldId="269"/>
            <ac:spMk id="10" creationId="{6BC377B7-18F1-42AD-A1DD-E1D6A5B27CE9}"/>
          </ac:spMkLst>
        </pc:spChg>
        <pc:spChg chg="add del">
          <ac:chgData name="Denis LE MORZADEC" userId="00735074-8467-4f63-8c05-12f41e5675e0" providerId="ADAL" clId="{E08F7EB3-CC2B-4EF4-A719-26FE052CD576}" dt="2021-03-19T15:34:51.762" v="2044" actId="26606"/>
          <ac:spMkLst>
            <pc:docMk/>
            <pc:sldMk cId="2570463524" sldId="269"/>
            <ac:spMk id="12" creationId="{EB6D1D7F-141C-4D8E-BFBA-D95B68E16385}"/>
          </ac:spMkLst>
        </pc:spChg>
        <pc:spChg chg="add del">
          <ac:chgData name="Denis LE MORZADEC" userId="00735074-8467-4f63-8c05-12f41e5675e0" providerId="ADAL" clId="{E08F7EB3-CC2B-4EF4-A719-26FE052CD576}" dt="2021-03-19T15:34:51.762" v="2044" actId="26606"/>
          <ac:spMkLst>
            <pc:docMk/>
            <pc:sldMk cId="2570463524" sldId="269"/>
            <ac:spMk id="14" creationId="{558DA214-7FDA-4C9D-A7CF-9AD725E290E1}"/>
          </ac:spMkLst>
        </pc:spChg>
        <pc:spChg chg="add del">
          <ac:chgData name="Denis LE MORZADEC" userId="00735074-8467-4f63-8c05-12f41e5675e0" providerId="ADAL" clId="{E08F7EB3-CC2B-4EF4-A719-26FE052CD576}" dt="2021-03-19T15:34:51.762" v="2044" actId="26606"/>
          <ac:spMkLst>
            <pc:docMk/>
            <pc:sldMk cId="2570463524" sldId="269"/>
            <ac:spMk id="16" creationId="{A77F89CE-BF52-4AF5-8B0B-7E9693734EDE}"/>
          </ac:spMkLst>
        </pc:spChg>
        <pc:spChg chg="add del">
          <ac:chgData name="Denis LE MORZADEC" userId="00735074-8467-4f63-8c05-12f41e5675e0" providerId="ADAL" clId="{E08F7EB3-CC2B-4EF4-A719-26FE052CD576}" dt="2021-03-19T15:35:01.368" v="2048" actId="26606"/>
          <ac:spMkLst>
            <pc:docMk/>
            <pc:sldMk cId="2570463524" sldId="269"/>
            <ac:spMk id="18" creationId="{E27CBDD7-6A01-4B3F-B16A-F50305427BC5}"/>
          </ac:spMkLst>
        </pc:spChg>
        <pc:spChg chg="add">
          <ac:chgData name="Denis LE MORZADEC" userId="00735074-8467-4f63-8c05-12f41e5675e0" providerId="ADAL" clId="{E08F7EB3-CC2B-4EF4-A719-26FE052CD576}" dt="2021-03-19T15:35:01.368" v="2048" actId="26606"/>
          <ac:spMkLst>
            <pc:docMk/>
            <pc:sldMk cId="2570463524" sldId="269"/>
            <ac:spMk id="23" creationId="{6BC377B7-18F1-42AD-A1DD-E1D6A5B27CE9}"/>
          </ac:spMkLst>
        </pc:spChg>
        <pc:spChg chg="add">
          <ac:chgData name="Denis LE MORZADEC" userId="00735074-8467-4f63-8c05-12f41e5675e0" providerId="ADAL" clId="{E08F7EB3-CC2B-4EF4-A719-26FE052CD576}" dt="2021-03-19T15:35:01.368" v="2048" actId="26606"/>
          <ac:spMkLst>
            <pc:docMk/>
            <pc:sldMk cId="2570463524" sldId="269"/>
            <ac:spMk id="25" creationId="{E27CBDD7-6A01-4B3F-B16A-F50305427BC5}"/>
          </ac:spMkLst>
        </pc:spChg>
        <pc:picChg chg="add mod ord">
          <ac:chgData name="Denis LE MORZADEC" userId="00735074-8467-4f63-8c05-12f41e5675e0" providerId="ADAL" clId="{E08F7EB3-CC2B-4EF4-A719-26FE052CD576}" dt="2021-03-19T15:35:01.368" v="2048" actId="26606"/>
          <ac:picMkLst>
            <pc:docMk/>
            <pc:sldMk cId="2570463524" sldId="269"/>
            <ac:picMk id="5" creationId="{30ECA3D2-86A5-42C9-9B9D-2AEA27000927}"/>
          </ac:picMkLst>
        </pc:picChg>
      </pc:sldChg>
      <pc:sldChg chg="new del">
        <pc:chgData name="Denis LE MORZADEC" userId="00735074-8467-4f63-8c05-12f41e5675e0" providerId="ADAL" clId="{E08F7EB3-CC2B-4EF4-A719-26FE052CD576}" dt="2021-03-18T15:15:46.664" v="2031" actId="680"/>
        <pc:sldMkLst>
          <pc:docMk/>
          <pc:sldMk cId="2948929068" sldId="269"/>
        </pc:sldMkLst>
      </pc:sldChg>
      <pc:sldChg chg="modSp new del mod">
        <pc:chgData name="Denis LE MORZADEC" userId="00735074-8467-4f63-8c05-12f41e5675e0" providerId="ADAL" clId="{E08F7EB3-CC2B-4EF4-A719-26FE052CD576}" dt="2021-03-15T14:51:01.298" v="1879" actId="47"/>
        <pc:sldMkLst>
          <pc:docMk/>
          <pc:sldMk cId="3400974940" sldId="269"/>
        </pc:sldMkLst>
        <pc:spChg chg="mod">
          <ac:chgData name="Denis LE MORZADEC" userId="00735074-8467-4f63-8c05-12f41e5675e0" providerId="ADAL" clId="{E08F7EB3-CC2B-4EF4-A719-26FE052CD576}" dt="2021-03-15T14:48:42.322" v="1756" actId="20577"/>
          <ac:spMkLst>
            <pc:docMk/>
            <pc:sldMk cId="3400974940" sldId="269"/>
            <ac:spMk id="2" creationId="{0024B52A-455E-4D09-BAA5-E5AE1AD1E0B3}"/>
          </ac:spMkLst>
        </pc:spChg>
        <pc:spChg chg="mod">
          <ac:chgData name="Denis LE MORZADEC" userId="00735074-8467-4f63-8c05-12f41e5675e0" providerId="ADAL" clId="{E08F7EB3-CC2B-4EF4-A719-26FE052CD576}" dt="2021-03-15T14:50:48.376" v="1874" actId="20577"/>
          <ac:spMkLst>
            <pc:docMk/>
            <pc:sldMk cId="3400974940" sldId="269"/>
            <ac:spMk id="3" creationId="{A81567B8-42FD-4CCB-A26E-348B42512064}"/>
          </ac:spMkLst>
        </pc:spChg>
      </pc:sldChg>
      <pc:sldChg chg="addSp delSp modSp new mod setBg">
        <pc:chgData name="Denis LE MORZADEC" userId="00735074-8467-4f63-8c05-12f41e5675e0" providerId="ADAL" clId="{E08F7EB3-CC2B-4EF4-A719-26FE052CD576}" dt="2021-03-23T08:35:39.953" v="2126" actId="20577"/>
        <pc:sldMkLst>
          <pc:docMk/>
          <pc:sldMk cId="1613816447" sldId="270"/>
        </pc:sldMkLst>
        <pc:spChg chg="mod">
          <ac:chgData name="Denis LE MORZADEC" userId="00735074-8467-4f63-8c05-12f41e5675e0" providerId="ADAL" clId="{E08F7EB3-CC2B-4EF4-A719-26FE052CD576}" dt="2021-03-19T15:37:07.917" v="2116" actId="26606"/>
          <ac:spMkLst>
            <pc:docMk/>
            <pc:sldMk cId="1613816447" sldId="270"/>
            <ac:spMk id="2" creationId="{B3D6D73A-567F-43F6-A5BD-5B7FF8C50EE9}"/>
          </ac:spMkLst>
        </pc:spChg>
        <pc:spChg chg="del mod">
          <ac:chgData name="Denis LE MORZADEC" userId="00735074-8467-4f63-8c05-12f41e5675e0" providerId="ADAL" clId="{E08F7EB3-CC2B-4EF4-A719-26FE052CD576}" dt="2021-03-19T15:37:07.917" v="2116" actId="26606"/>
          <ac:spMkLst>
            <pc:docMk/>
            <pc:sldMk cId="1613816447" sldId="270"/>
            <ac:spMk id="3" creationId="{F8EA5FCF-0A2F-46D9-A1EF-A82F612F07A0}"/>
          </ac:spMkLst>
        </pc:spChg>
        <pc:spChg chg="add">
          <ac:chgData name="Denis LE MORZADEC" userId="00735074-8467-4f63-8c05-12f41e5675e0" providerId="ADAL" clId="{E08F7EB3-CC2B-4EF4-A719-26FE052CD576}" dt="2021-03-19T15:37:07.917" v="2116" actId="26606"/>
          <ac:spMkLst>
            <pc:docMk/>
            <pc:sldMk cId="1613816447" sldId="270"/>
            <ac:spMk id="9" creationId="{EB6D1D7F-141C-4D8E-BFBA-D95B68E16385}"/>
          </ac:spMkLst>
        </pc:spChg>
        <pc:spChg chg="add">
          <ac:chgData name="Denis LE MORZADEC" userId="00735074-8467-4f63-8c05-12f41e5675e0" providerId="ADAL" clId="{E08F7EB3-CC2B-4EF4-A719-26FE052CD576}" dt="2021-03-19T15:37:07.917" v="2116" actId="26606"/>
          <ac:spMkLst>
            <pc:docMk/>
            <pc:sldMk cId="1613816447" sldId="270"/>
            <ac:spMk id="11" creationId="{27248369-464E-49D1-91FC-BC34A50A66D2}"/>
          </ac:spMkLst>
        </pc:spChg>
        <pc:graphicFrameChg chg="add mod">
          <ac:chgData name="Denis LE MORZADEC" userId="00735074-8467-4f63-8c05-12f41e5675e0" providerId="ADAL" clId="{E08F7EB3-CC2B-4EF4-A719-26FE052CD576}" dt="2021-03-23T08:35:39.953" v="2126" actId="20577"/>
          <ac:graphicFrameMkLst>
            <pc:docMk/>
            <pc:sldMk cId="1613816447" sldId="270"/>
            <ac:graphicFrameMk id="5" creationId="{32EE8A96-7C78-40AD-996D-F051D547955C}"/>
          </ac:graphicFrameMkLst>
        </pc:graphicFrameChg>
      </pc:sldChg>
      <pc:sldMasterChg chg="del delSldLayout">
        <pc:chgData name="Denis LE MORZADEC" userId="00735074-8467-4f63-8c05-12f41e5675e0" providerId="ADAL" clId="{E08F7EB3-CC2B-4EF4-A719-26FE052CD576}" dt="2021-03-15T13:24:49.309" v="0" actId="26606"/>
        <pc:sldMasterMkLst>
          <pc:docMk/>
          <pc:sldMasterMk cId="2088742056" sldId="2147483648"/>
        </pc:sldMasterMkLst>
        <pc:sldLayoutChg chg="del">
          <pc:chgData name="Denis LE MORZADEC" userId="00735074-8467-4f63-8c05-12f41e5675e0" providerId="ADAL" clId="{E08F7EB3-CC2B-4EF4-A719-26FE052CD576}" dt="2021-03-15T13:24:49.309" v="0" actId="26606"/>
          <pc:sldLayoutMkLst>
            <pc:docMk/>
            <pc:sldMasterMk cId="2088742056" sldId="2147483648"/>
            <pc:sldLayoutMk cId="987248893" sldId="2147483649"/>
          </pc:sldLayoutMkLst>
        </pc:sldLayoutChg>
        <pc:sldLayoutChg chg="del">
          <pc:chgData name="Denis LE MORZADEC" userId="00735074-8467-4f63-8c05-12f41e5675e0" providerId="ADAL" clId="{E08F7EB3-CC2B-4EF4-A719-26FE052CD576}" dt="2021-03-15T13:24:49.309" v="0" actId="26606"/>
          <pc:sldLayoutMkLst>
            <pc:docMk/>
            <pc:sldMasterMk cId="2088742056" sldId="2147483648"/>
            <pc:sldLayoutMk cId="4059265291" sldId="2147483650"/>
          </pc:sldLayoutMkLst>
        </pc:sldLayoutChg>
        <pc:sldLayoutChg chg="del">
          <pc:chgData name="Denis LE MORZADEC" userId="00735074-8467-4f63-8c05-12f41e5675e0" providerId="ADAL" clId="{E08F7EB3-CC2B-4EF4-A719-26FE052CD576}" dt="2021-03-15T13:24:49.309" v="0" actId="26606"/>
          <pc:sldLayoutMkLst>
            <pc:docMk/>
            <pc:sldMasterMk cId="2088742056" sldId="2147483648"/>
            <pc:sldLayoutMk cId="1034967880" sldId="2147483651"/>
          </pc:sldLayoutMkLst>
        </pc:sldLayoutChg>
        <pc:sldLayoutChg chg="del">
          <pc:chgData name="Denis LE MORZADEC" userId="00735074-8467-4f63-8c05-12f41e5675e0" providerId="ADAL" clId="{E08F7EB3-CC2B-4EF4-A719-26FE052CD576}" dt="2021-03-15T13:24:49.309" v="0" actId="26606"/>
          <pc:sldLayoutMkLst>
            <pc:docMk/>
            <pc:sldMasterMk cId="2088742056" sldId="2147483648"/>
            <pc:sldLayoutMk cId="42511863" sldId="2147483652"/>
          </pc:sldLayoutMkLst>
        </pc:sldLayoutChg>
        <pc:sldLayoutChg chg="del">
          <pc:chgData name="Denis LE MORZADEC" userId="00735074-8467-4f63-8c05-12f41e5675e0" providerId="ADAL" clId="{E08F7EB3-CC2B-4EF4-A719-26FE052CD576}" dt="2021-03-15T13:24:49.309" v="0" actId="26606"/>
          <pc:sldLayoutMkLst>
            <pc:docMk/>
            <pc:sldMasterMk cId="2088742056" sldId="2147483648"/>
            <pc:sldLayoutMk cId="531218319" sldId="2147483653"/>
          </pc:sldLayoutMkLst>
        </pc:sldLayoutChg>
        <pc:sldLayoutChg chg="del">
          <pc:chgData name="Denis LE MORZADEC" userId="00735074-8467-4f63-8c05-12f41e5675e0" providerId="ADAL" clId="{E08F7EB3-CC2B-4EF4-A719-26FE052CD576}" dt="2021-03-15T13:24:49.309" v="0" actId="26606"/>
          <pc:sldLayoutMkLst>
            <pc:docMk/>
            <pc:sldMasterMk cId="2088742056" sldId="2147483648"/>
            <pc:sldLayoutMk cId="1759974904" sldId="2147483654"/>
          </pc:sldLayoutMkLst>
        </pc:sldLayoutChg>
        <pc:sldLayoutChg chg="del">
          <pc:chgData name="Denis LE MORZADEC" userId="00735074-8467-4f63-8c05-12f41e5675e0" providerId="ADAL" clId="{E08F7EB3-CC2B-4EF4-A719-26FE052CD576}" dt="2021-03-15T13:24:49.309" v="0" actId="26606"/>
          <pc:sldLayoutMkLst>
            <pc:docMk/>
            <pc:sldMasterMk cId="2088742056" sldId="2147483648"/>
            <pc:sldLayoutMk cId="2309787696" sldId="2147483655"/>
          </pc:sldLayoutMkLst>
        </pc:sldLayoutChg>
        <pc:sldLayoutChg chg="del">
          <pc:chgData name="Denis LE MORZADEC" userId="00735074-8467-4f63-8c05-12f41e5675e0" providerId="ADAL" clId="{E08F7EB3-CC2B-4EF4-A719-26FE052CD576}" dt="2021-03-15T13:24:49.309" v="0" actId="26606"/>
          <pc:sldLayoutMkLst>
            <pc:docMk/>
            <pc:sldMasterMk cId="2088742056" sldId="2147483648"/>
            <pc:sldLayoutMk cId="2662073726" sldId="2147483656"/>
          </pc:sldLayoutMkLst>
        </pc:sldLayoutChg>
        <pc:sldLayoutChg chg="del">
          <pc:chgData name="Denis LE MORZADEC" userId="00735074-8467-4f63-8c05-12f41e5675e0" providerId="ADAL" clId="{E08F7EB3-CC2B-4EF4-A719-26FE052CD576}" dt="2021-03-15T13:24:49.309" v="0" actId="26606"/>
          <pc:sldLayoutMkLst>
            <pc:docMk/>
            <pc:sldMasterMk cId="2088742056" sldId="2147483648"/>
            <pc:sldLayoutMk cId="3297378164" sldId="2147483657"/>
          </pc:sldLayoutMkLst>
        </pc:sldLayoutChg>
        <pc:sldLayoutChg chg="del">
          <pc:chgData name="Denis LE MORZADEC" userId="00735074-8467-4f63-8c05-12f41e5675e0" providerId="ADAL" clId="{E08F7EB3-CC2B-4EF4-A719-26FE052CD576}" dt="2021-03-15T13:24:49.309" v="0" actId="26606"/>
          <pc:sldLayoutMkLst>
            <pc:docMk/>
            <pc:sldMasterMk cId="2088742056" sldId="2147483648"/>
            <pc:sldLayoutMk cId="3938356241" sldId="2147483658"/>
          </pc:sldLayoutMkLst>
        </pc:sldLayoutChg>
        <pc:sldLayoutChg chg="del">
          <pc:chgData name="Denis LE MORZADEC" userId="00735074-8467-4f63-8c05-12f41e5675e0" providerId="ADAL" clId="{E08F7EB3-CC2B-4EF4-A719-26FE052CD576}" dt="2021-03-15T13:24:49.309" v="0" actId="26606"/>
          <pc:sldLayoutMkLst>
            <pc:docMk/>
            <pc:sldMasterMk cId="2088742056" sldId="2147483648"/>
            <pc:sldLayoutMk cId="3855176971" sldId="2147483659"/>
          </pc:sldLayoutMkLst>
        </pc:sldLayoutChg>
      </pc:sldMasterChg>
      <pc:sldMasterChg chg="add addSldLayout">
        <pc:chgData name="Denis LE MORZADEC" userId="00735074-8467-4f63-8c05-12f41e5675e0" providerId="ADAL" clId="{E08F7EB3-CC2B-4EF4-A719-26FE052CD576}" dt="2021-03-15T13:24:49.309" v="0" actId="26606"/>
        <pc:sldMasterMkLst>
          <pc:docMk/>
          <pc:sldMasterMk cId="4061010227" sldId="2147483673"/>
        </pc:sldMasterMkLst>
        <pc:sldLayoutChg chg="add">
          <pc:chgData name="Denis LE MORZADEC" userId="00735074-8467-4f63-8c05-12f41e5675e0" providerId="ADAL" clId="{E08F7EB3-CC2B-4EF4-A719-26FE052CD576}" dt="2021-03-15T13:24:49.309" v="0" actId="26606"/>
          <pc:sldLayoutMkLst>
            <pc:docMk/>
            <pc:sldMasterMk cId="4061010227" sldId="2147483673"/>
            <pc:sldLayoutMk cId="3933319179" sldId="2147483662"/>
          </pc:sldLayoutMkLst>
        </pc:sldLayoutChg>
        <pc:sldLayoutChg chg="add">
          <pc:chgData name="Denis LE MORZADEC" userId="00735074-8467-4f63-8c05-12f41e5675e0" providerId="ADAL" clId="{E08F7EB3-CC2B-4EF4-A719-26FE052CD576}" dt="2021-03-15T13:24:49.309" v="0" actId="26606"/>
          <pc:sldLayoutMkLst>
            <pc:docMk/>
            <pc:sldMasterMk cId="4061010227" sldId="2147483673"/>
            <pc:sldLayoutMk cId="911438397" sldId="2147483663"/>
          </pc:sldLayoutMkLst>
        </pc:sldLayoutChg>
        <pc:sldLayoutChg chg="add">
          <pc:chgData name="Denis LE MORZADEC" userId="00735074-8467-4f63-8c05-12f41e5675e0" providerId="ADAL" clId="{E08F7EB3-CC2B-4EF4-A719-26FE052CD576}" dt="2021-03-15T13:24:49.309" v="0" actId="26606"/>
          <pc:sldLayoutMkLst>
            <pc:docMk/>
            <pc:sldMasterMk cId="4061010227" sldId="2147483673"/>
            <pc:sldLayoutMk cId="3214659572" sldId="2147483664"/>
          </pc:sldLayoutMkLst>
        </pc:sldLayoutChg>
        <pc:sldLayoutChg chg="add">
          <pc:chgData name="Denis LE MORZADEC" userId="00735074-8467-4f63-8c05-12f41e5675e0" providerId="ADAL" clId="{E08F7EB3-CC2B-4EF4-A719-26FE052CD576}" dt="2021-03-15T13:24:49.309" v="0" actId="26606"/>
          <pc:sldLayoutMkLst>
            <pc:docMk/>
            <pc:sldMasterMk cId="4061010227" sldId="2147483673"/>
            <pc:sldLayoutMk cId="2772206035" sldId="2147483665"/>
          </pc:sldLayoutMkLst>
        </pc:sldLayoutChg>
        <pc:sldLayoutChg chg="add">
          <pc:chgData name="Denis LE MORZADEC" userId="00735074-8467-4f63-8c05-12f41e5675e0" providerId="ADAL" clId="{E08F7EB3-CC2B-4EF4-A719-26FE052CD576}" dt="2021-03-15T13:24:49.309" v="0" actId="26606"/>
          <pc:sldLayoutMkLst>
            <pc:docMk/>
            <pc:sldMasterMk cId="4061010227" sldId="2147483673"/>
            <pc:sldLayoutMk cId="83652661" sldId="2147483666"/>
          </pc:sldLayoutMkLst>
        </pc:sldLayoutChg>
        <pc:sldLayoutChg chg="add">
          <pc:chgData name="Denis LE MORZADEC" userId="00735074-8467-4f63-8c05-12f41e5675e0" providerId="ADAL" clId="{E08F7EB3-CC2B-4EF4-A719-26FE052CD576}" dt="2021-03-15T13:24:49.309" v="0" actId="26606"/>
          <pc:sldLayoutMkLst>
            <pc:docMk/>
            <pc:sldMasterMk cId="4061010227" sldId="2147483673"/>
            <pc:sldLayoutMk cId="4154176966" sldId="2147483667"/>
          </pc:sldLayoutMkLst>
        </pc:sldLayoutChg>
        <pc:sldLayoutChg chg="add">
          <pc:chgData name="Denis LE MORZADEC" userId="00735074-8467-4f63-8c05-12f41e5675e0" providerId="ADAL" clId="{E08F7EB3-CC2B-4EF4-A719-26FE052CD576}" dt="2021-03-15T13:24:49.309" v="0" actId="26606"/>
          <pc:sldLayoutMkLst>
            <pc:docMk/>
            <pc:sldMasterMk cId="4061010227" sldId="2147483673"/>
            <pc:sldLayoutMk cId="2376862328" sldId="2147483668"/>
          </pc:sldLayoutMkLst>
        </pc:sldLayoutChg>
        <pc:sldLayoutChg chg="add">
          <pc:chgData name="Denis LE MORZADEC" userId="00735074-8467-4f63-8c05-12f41e5675e0" providerId="ADAL" clId="{E08F7EB3-CC2B-4EF4-A719-26FE052CD576}" dt="2021-03-15T13:24:49.309" v="0" actId="26606"/>
          <pc:sldLayoutMkLst>
            <pc:docMk/>
            <pc:sldMasterMk cId="4061010227" sldId="2147483673"/>
            <pc:sldLayoutMk cId="1457146127" sldId="2147483669"/>
          </pc:sldLayoutMkLst>
        </pc:sldLayoutChg>
        <pc:sldLayoutChg chg="add">
          <pc:chgData name="Denis LE MORZADEC" userId="00735074-8467-4f63-8c05-12f41e5675e0" providerId="ADAL" clId="{E08F7EB3-CC2B-4EF4-A719-26FE052CD576}" dt="2021-03-15T13:24:49.309" v="0" actId="26606"/>
          <pc:sldLayoutMkLst>
            <pc:docMk/>
            <pc:sldMasterMk cId="4061010227" sldId="2147483673"/>
            <pc:sldLayoutMk cId="223306523" sldId="2147483670"/>
          </pc:sldLayoutMkLst>
        </pc:sldLayoutChg>
        <pc:sldLayoutChg chg="add">
          <pc:chgData name="Denis LE MORZADEC" userId="00735074-8467-4f63-8c05-12f41e5675e0" providerId="ADAL" clId="{E08F7EB3-CC2B-4EF4-A719-26FE052CD576}" dt="2021-03-15T13:24:49.309" v="0" actId="26606"/>
          <pc:sldLayoutMkLst>
            <pc:docMk/>
            <pc:sldMasterMk cId="4061010227" sldId="2147483673"/>
            <pc:sldLayoutMk cId="1853773667" sldId="2147483671"/>
          </pc:sldLayoutMkLst>
        </pc:sldLayoutChg>
        <pc:sldLayoutChg chg="add">
          <pc:chgData name="Denis LE MORZADEC" userId="00735074-8467-4f63-8c05-12f41e5675e0" providerId="ADAL" clId="{E08F7EB3-CC2B-4EF4-A719-26FE052CD576}" dt="2021-03-15T13:24:49.309" v="0" actId="26606"/>
          <pc:sldLayoutMkLst>
            <pc:docMk/>
            <pc:sldMasterMk cId="4061010227" sldId="2147483673"/>
            <pc:sldLayoutMk cId="3872513076" sldId="2147483672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75A97A-2B07-4B0A-915D-761A1BC52FD0}" type="doc">
      <dgm:prSet loTypeId="urn:microsoft.com/office/officeart/2005/8/layout/vProcess5" loCatId="process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64639BA-0EAE-43F2-9A3E-36C1E9E566C8}">
      <dgm:prSet/>
      <dgm:spPr/>
      <dgm:t>
        <a:bodyPr/>
        <a:lstStyle/>
        <a:p>
          <a:r>
            <a:rPr lang="fr-FR" baseline="0"/>
            <a:t>Signature de la CC EPNL le 12 juillet 2016 pour une entrée en application le 12 avril 2017. </a:t>
          </a:r>
          <a:endParaRPr lang="en-US"/>
        </a:p>
      </dgm:t>
    </dgm:pt>
    <dgm:pt modelId="{2C538C2F-467B-48B6-A1DE-0D3921778ADC}" type="parTrans" cxnId="{3937207A-3C5D-4142-B5AC-8B0501D38C7B}">
      <dgm:prSet/>
      <dgm:spPr/>
      <dgm:t>
        <a:bodyPr/>
        <a:lstStyle/>
        <a:p>
          <a:endParaRPr lang="en-US"/>
        </a:p>
      </dgm:t>
    </dgm:pt>
    <dgm:pt modelId="{2C845640-B37E-4B69-AE76-C2E2A52F54FB}" type="sibTrans" cxnId="{3937207A-3C5D-4142-B5AC-8B0501D38C7B}">
      <dgm:prSet/>
      <dgm:spPr/>
      <dgm:t>
        <a:bodyPr/>
        <a:lstStyle/>
        <a:p>
          <a:endParaRPr lang="en-US"/>
        </a:p>
      </dgm:t>
    </dgm:pt>
    <dgm:pt modelId="{972C88C8-9058-439E-A547-6F77E874C20F}">
      <dgm:prSet/>
      <dgm:spPr/>
      <dgm:t>
        <a:bodyPr/>
        <a:lstStyle/>
        <a:p>
          <a:r>
            <a:rPr lang="fr-FR" baseline="0" dirty="0"/>
            <a:t>Deux chapitres</a:t>
          </a:r>
          <a:endParaRPr lang="en-US" dirty="0"/>
        </a:p>
      </dgm:t>
    </dgm:pt>
    <dgm:pt modelId="{706BB3A7-ED88-484E-A0C3-4B729C96D81A}" type="parTrans" cxnId="{BD30FDB4-95FB-4468-946C-BC3F6D06DBEF}">
      <dgm:prSet/>
      <dgm:spPr/>
      <dgm:t>
        <a:bodyPr/>
        <a:lstStyle/>
        <a:p>
          <a:endParaRPr lang="en-US"/>
        </a:p>
      </dgm:t>
    </dgm:pt>
    <dgm:pt modelId="{44F14494-D42B-45E3-BB69-B1EEB9C3395E}" type="sibTrans" cxnId="{BD30FDB4-95FB-4468-946C-BC3F6D06DBEF}">
      <dgm:prSet/>
      <dgm:spPr/>
      <dgm:t>
        <a:bodyPr/>
        <a:lstStyle/>
        <a:p>
          <a:endParaRPr lang="en-US"/>
        </a:p>
      </dgm:t>
    </dgm:pt>
    <dgm:pt modelId="{817FF114-8DBD-4114-BDEE-CBEE59967830}">
      <dgm:prSet/>
      <dgm:spPr/>
      <dgm:t>
        <a:bodyPr/>
        <a:lstStyle/>
        <a:p>
          <a:r>
            <a:rPr lang="fr-FR" baseline="0"/>
            <a:t>Champ d’application, vie paritaire, OPCO</a:t>
          </a:r>
          <a:endParaRPr lang="en-US"/>
        </a:p>
      </dgm:t>
    </dgm:pt>
    <dgm:pt modelId="{C2B8801B-AFB6-499F-9DE7-6E704EEA6A08}" type="parTrans" cxnId="{642706AC-104A-446B-A6AA-09C2E8D8C519}">
      <dgm:prSet/>
      <dgm:spPr/>
      <dgm:t>
        <a:bodyPr/>
        <a:lstStyle/>
        <a:p>
          <a:endParaRPr lang="en-US"/>
        </a:p>
      </dgm:t>
    </dgm:pt>
    <dgm:pt modelId="{900EFDA5-ECBB-47B4-848C-0A6AEB87725C}" type="sibTrans" cxnId="{642706AC-104A-446B-A6AA-09C2E8D8C519}">
      <dgm:prSet/>
      <dgm:spPr/>
      <dgm:t>
        <a:bodyPr/>
        <a:lstStyle/>
        <a:p>
          <a:endParaRPr lang="en-US"/>
        </a:p>
      </dgm:t>
    </dgm:pt>
    <dgm:pt modelId="{D4286B17-F418-4936-8298-475DDD2B15DC}">
      <dgm:prSet/>
      <dgm:spPr/>
      <dgm:t>
        <a:bodyPr/>
        <a:lstStyle/>
        <a:p>
          <a:r>
            <a:rPr lang="fr-FR" baseline="0"/>
            <a:t>Reprise des CC dans 9 sections.</a:t>
          </a:r>
          <a:endParaRPr lang="en-US"/>
        </a:p>
      </dgm:t>
    </dgm:pt>
    <dgm:pt modelId="{6D084F97-5994-4E1E-94FD-6321FBDD8460}" type="parTrans" cxnId="{DA2BF491-26E3-433C-A37E-26885120A5E3}">
      <dgm:prSet/>
      <dgm:spPr/>
      <dgm:t>
        <a:bodyPr/>
        <a:lstStyle/>
        <a:p>
          <a:endParaRPr lang="en-US"/>
        </a:p>
      </dgm:t>
    </dgm:pt>
    <dgm:pt modelId="{B0E07252-F3E7-4271-AF35-04848C7959CF}" type="sibTrans" cxnId="{DA2BF491-26E3-433C-A37E-26885120A5E3}">
      <dgm:prSet/>
      <dgm:spPr/>
      <dgm:t>
        <a:bodyPr/>
        <a:lstStyle/>
        <a:p>
          <a:endParaRPr lang="en-US"/>
        </a:p>
      </dgm:t>
    </dgm:pt>
    <dgm:pt modelId="{E5248ADE-F63A-48B4-A5F9-7232A9327CB1}">
      <dgm:prSet/>
      <dgm:spPr/>
      <dgm:t>
        <a:bodyPr/>
        <a:lstStyle/>
        <a:p>
          <a:r>
            <a:rPr lang="fr-FR" baseline="0"/>
            <a:t>Négociation sur harmonisation des CC qui se traduit par une nouvelle architecture</a:t>
          </a:r>
          <a:endParaRPr lang="en-US"/>
        </a:p>
      </dgm:t>
    </dgm:pt>
    <dgm:pt modelId="{AE474E5F-88BA-413E-B2E1-9C36E7D3E800}" type="parTrans" cxnId="{CC06CAD1-2AF1-47CA-95D0-D8127A85D463}">
      <dgm:prSet/>
      <dgm:spPr/>
      <dgm:t>
        <a:bodyPr/>
        <a:lstStyle/>
        <a:p>
          <a:endParaRPr lang="en-US"/>
        </a:p>
      </dgm:t>
    </dgm:pt>
    <dgm:pt modelId="{D6DBB585-5267-463D-B6DE-B605FF645A5D}" type="sibTrans" cxnId="{CC06CAD1-2AF1-47CA-95D0-D8127A85D463}">
      <dgm:prSet/>
      <dgm:spPr/>
      <dgm:t>
        <a:bodyPr/>
        <a:lstStyle/>
        <a:p>
          <a:endParaRPr lang="en-US"/>
        </a:p>
      </dgm:t>
    </dgm:pt>
    <dgm:pt modelId="{35EC8B25-B7DC-4C13-9442-C7D86E218E82}" type="pres">
      <dgm:prSet presAssocID="{1275A97A-2B07-4B0A-915D-761A1BC52FD0}" presName="outerComposite" presStyleCnt="0">
        <dgm:presLayoutVars>
          <dgm:chMax val="5"/>
          <dgm:dir/>
          <dgm:resizeHandles val="exact"/>
        </dgm:presLayoutVars>
      </dgm:prSet>
      <dgm:spPr/>
    </dgm:pt>
    <dgm:pt modelId="{3EEED27D-3224-443F-ADF2-AAC17C6C2784}" type="pres">
      <dgm:prSet presAssocID="{1275A97A-2B07-4B0A-915D-761A1BC52FD0}" presName="dummyMaxCanvas" presStyleCnt="0">
        <dgm:presLayoutVars/>
      </dgm:prSet>
      <dgm:spPr/>
    </dgm:pt>
    <dgm:pt modelId="{A7FEAFF6-C189-4957-876E-08D890A9BDFC}" type="pres">
      <dgm:prSet presAssocID="{1275A97A-2B07-4B0A-915D-761A1BC52FD0}" presName="ThreeNodes_1" presStyleLbl="node1" presStyleIdx="0" presStyleCnt="3">
        <dgm:presLayoutVars>
          <dgm:bulletEnabled val="1"/>
        </dgm:presLayoutVars>
      </dgm:prSet>
      <dgm:spPr/>
    </dgm:pt>
    <dgm:pt modelId="{D4214167-EFDE-447E-AFB0-AA9D8E40202A}" type="pres">
      <dgm:prSet presAssocID="{1275A97A-2B07-4B0A-915D-761A1BC52FD0}" presName="ThreeNodes_2" presStyleLbl="node1" presStyleIdx="1" presStyleCnt="3">
        <dgm:presLayoutVars>
          <dgm:bulletEnabled val="1"/>
        </dgm:presLayoutVars>
      </dgm:prSet>
      <dgm:spPr/>
    </dgm:pt>
    <dgm:pt modelId="{88198152-91E4-45FA-BE55-A0CAF46AAC7D}" type="pres">
      <dgm:prSet presAssocID="{1275A97A-2B07-4B0A-915D-761A1BC52FD0}" presName="ThreeNodes_3" presStyleLbl="node1" presStyleIdx="2" presStyleCnt="3">
        <dgm:presLayoutVars>
          <dgm:bulletEnabled val="1"/>
        </dgm:presLayoutVars>
      </dgm:prSet>
      <dgm:spPr/>
    </dgm:pt>
    <dgm:pt modelId="{1393F331-D095-4307-A45D-8E438656E0C2}" type="pres">
      <dgm:prSet presAssocID="{1275A97A-2B07-4B0A-915D-761A1BC52FD0}" presName="ThreeConn_1-2" presStyleLbl="fgAccFollowNode1" presStyleIdx="0" presStyleCnt="2">
        <dgm:presLayoutVars>
          <dgm:bulletEnabled val="1"/>
        </dgm:presLayoutVars>
      </dgm:prSet>
      <dgm:spPr/>
    </dgm:pt>
    <dgm:pt modelId="{86D3F9D1-EB50-48D0-AD0F-79ACBE576E41}" type="pres">
      <dgm:prSet presAssocID="{1275A97A-2B07-4B0A-915D-761A1BC52FD0}" presName="ThreeConn_2-3" presStyleLbl="fgAccFollowNode1" presStyleIdx="1" presStyleCnt="2">
        <dgm:presLayoutVars>
          <dgm:bulletEnabled val="1"/>
        </dgm:presLayoutVars>
      </dgm:prSet>
      <dgm:spPr/>
    </dgm:pt>
    <dgm:pt modelId="{E8219354-0B8F-44E4-9990-4D987B2D8627}" type="pres">
      <dgm:prSet presAssocID="{1275A97A-2B07-4B0A-915D-761A1BC52FD0}" presName="ThreeNodes_1_text" presStyleLbl="node1" presStyleIdx="2" presStyleCnt="3">
        <dgm:presLayoutVars>
          <dgm:bulletEnabled val="1"/>
        </dgm:presLayoutVars>
      </dgm:prSet>
      <dgm:spPr/>
    </dgm:pt>
    <dgm:pt modelId="{EEAC3855-362D-42FF-895C-415FC19EEAA9}" type="pres">
      <dgm:prSet presAssocID="{1275A97A-2B07-4B0A-915D-761A1BC52FD0}" presName="ThreeNodes_2_text" presStyleLbl="node1" presStyleIdx="2" presStyleCnt="3">
        <dgm:presLayoutVars>
          <dgm:bulletEnabled val="1"/>
        </dgm:presLayoutVars>
      </dgm:prSet>
      <dgm:spPr/>
    </dgm:pt>
    <dgm:pt modelId="{3A0A1609-3683-4A73-A805-012C05B23D36}" type="pres">
      <dgm:prSet presAssocID="{1275A97A-2B07-4B0A-915D-761A1BC52FD0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6B05FF1C-42AD-44AB-8D21-1072E2230059}" type="presOf" srcId="{817FF114-8DBD-4114-BDEE-CBEE59967830}" destId="{D4214167-EFDE-447E-AFB0-AA9D8E40202A}" srcOrd="0" destOrd="1" presId="urn:microsoft.com/office/officeart/2005/8/layout/vProcess5"/>
    <dgm:cxn modelId="{2D4B4A64-ED89-4527-A634-909814D49F89}" type="presOf" srcId="{1275A97A-2B07-4B0A-915D-761A1BC52FD0}" destId="{35EC8B25-B7DC-4C13-9442-C7D86E218E82}" srcOrd="0" destOrd="0" presId="urn:microsoft.com/office/officeart/2005/8/layout/vProcess5"/>
    <dgm:cxn modelId="{91290968-334D-45CA-98CA-A314E25CECA4}" type="presOf" srcId="{972C88C8-9058-439E-A547-6F77E874C20F}" destId="{D4214167-EFDE-447E-AFB0-AA9D8E40202A}" srcOrd="0" destOrd="0" presId="urn:microsoft.com/office/officeart/2005/8/layout/vProcess5"/>
    <dgm:cxn modelId="{1F68EE48-FC54-454D-B97A-5CF84FA22508}" type="presOf" srcId="{D4286B17-F418-4936-8298-475DDD2B15DC}" destId="{EEAC3855-362D-42FF-895C-415FC19EEAA9}" srcOrd="1" destOrd="2" presId="urn:microsoft.com/office/officeart/2005/8/layout/vProcess5"/>
    <dgm:cxn modelId="{6D8EB075-2E79-4113-8973-D6F4FB7841BF}" type="presOf" srcId="{864639BA-0EAE-43F2-9A3E-36C1E9E566C8}" destId="{A7FEAFF6-C189-4957-876E-08D890A9BDFC}" srcOrd="0" destOrd="0" presId="urn:microsoft.com/office/officeart/2005/8/layout/vProcess5"/>
    <dgm:cxn modelId="{6961B879-2AF7-42DF-863B-E1C6B3A581AC}" type="presOf" srcId="{44F14494-D42B-45E3-BB69-B1EEB9C3395E}" destId="{86D3F9D1-EB50-48D0-AD0F-79ACBE576E41}" srcOrd="0" destOrd="0" presId="urn:microsoft.com/office/officeart/2005/8/layout/vProcess5"/>
    <dgm:cxn modelId="{3937207A-3C5D-4142-B5AC-8B0501D38C7B}" srcId="{1275A97A-2B07-4B0A-915D-761A1BC52FD0}" destId="{864639BA-0EAE-43F2-9A3E-36C1E9E566C8}" srcOrd="0" destOrd="0" parTransId="{2C538C2F-467B-48B6-A1DE-0D3921778ADC}" sibTransId="{2C845640-B37E-4B69-AE76-C2E2A52F54FB}"/>
    <dgm:cxn modelId="{DA2BF491-26E3-433C-A37E-26885120A5E3}" srcId="{972C88C8-9058-439E-A547-6F77E874C20F}" destId="{D4286B17-F418-4936-8298-475DDD2B15DC}" srcOrd="1" destOrd="0" parTransId="{6D084F97-5994-4E1E-94FD-6321FBDD8460}" sibTransId="{B0E07252-F3E7-4271-AF35-04848C7959CF}"/>
    <dgm:cxn modelId="{893194A2-F277-4B65-B52E-219BDE19A051}" type="presOf" srcId="{E5248ADE-F63A-48B4-A5F9-7232A9327CB1}" destId="{88198152-91E4-45FA-BE55-A0CAF46AAC7D}" srcOrd="0" destOrd="0" presId="urn:microsoft.com/office/officeart/2005/8/layout/vProcess5"/>
    <dgm:cxn modelId="{8286A3AB-C655-401F-8817-7137C9CC3247}" type="presOf" srcId="{817FF114-8DBD-4114-BDEE-CBEE59967830}" destId="{EEAC3855-362D-42FF-895C-415FC19EEAA9}" srcOrd="1" destOrd="1" presId="urn:microsoft.com/office/officeart/2005/8/layout/vProcess5"/>
    <dgm:cxn modelId="{642706AC-104A-446B-A6AA-09C2E8D8C519}" srcId="{972C88C8-9058-439E-A547-6F77E874C20F}" destId="{817FF114-8DBD-4114-BDEE-CBEE59967830}" srcOrd="0" destOrd="0" parTransId="{C2B8801B-AFB6-499F-9DE7-6E704EEA6A08}" sibTransId="{900EFDA5-ECBB-47B4-848C-0A6AEB87725C}"/>
    <dgm:cxn modelId="{4181E5B1-3979-49F8-97CD-FBCE61AD1D83}" type="presOf" srcId="{972C88C8-9058-439E-A547-6F77E874C20F}" destId="{EEAC3855-362D-42FF-895C-415FC19EEAA9}" srcOrd="1" destOrd="0" presId="urn:microsoft.com/office/officeart/2005/8/layout/vProcess5"/>
    <dgm:cxn modelId="{BD30FDB4-95FB-4468-946C-BC3F6D06DBEF}" srcId="{1275A97A-2B07-4B0A-915D-761A1BC52FD0}" destId="{972C88C8-9058-439E-A547-6F77E874C20F}" srcOrd="1" destOrd="0" parTransId="{706BB3A7-ED88-484E-A0C3-4B729C96D81A}" sibTransId="{44F14494-D42B-45E3-BB69-B1EEB9C3395E}"/>
    <dgm:cxn modelId="{97D670C9-C7C0-406C-B68F-77C0F3C0F883}" type="presOf" srcId="{D4286B17-F418-4936-8298-475DDD2B15DC}" destId="{D4214167-EFDE-447E-AFB0-AA9D8E40202A}" srcOrd="0" destOrd="2" presId="urn:microsoft.com/office/officeart/2005/8/layout/vProcess5"/>
    <dgm:cxn modelId="{CC06CAD1-2AF1-47CA-95D0-D8127A85D463}" srcId="{1275A97A-2B07-4B0A-915D-761A1BC52FD0}" destId="{E5248ADE-F63A-48B4-A5F9-7232A9327CB1}" srcOrd="2" destOrd="0" parTransId="{AE474E5F-88BA-413E-B2E1-9C36E7D3E800}" sibTransId="{D6DBB585-5267-463D-B6DE-B605FF645A5D}"/>
    <dgm:cxn modelId="{02F458D4-ADFE-46E1-9EA9-42DD6ECE90C9}" type="presOf" srcId="{2C845640-B37E-4B69-AE76-C2E2A52F54FB}" destId="{1393F331-D095-4307-A45D-8E438656E0C2}" srcOrd="0" destOrd="0" presId="urn:microsoft.com/office/officeart/2005/8/layout/vProcess5"/>
    <dgm:cxn modelId="{F26B10F5-F4C9-4249-992D-6DA7F982589E}" type="presOf" srcId="{864639BA-0EAE-43F2-9A3E-36C1E9E566C8}" destId="{E8219354-0B8F-44E4-9990-4D987B2D8627}" srcOrd="1" destOrd="0" presId="urn:microsoft.com/office/officeart/2005/8/layout/vProcess5"/>
    <dgm:cxn modelId="{F9934AFE-38EF-4ACA-A9A3-5FB3583F6ABA}" type="presOf" srcId="{E5248ADE-F63A-48B4-A5F9-7232A9327CB1}" destId="{3A0A1609-3683-4A73-A805-012C05B23D36}" srcOrd="1" destOrd="0" presId="urn:microsoft.com/office/officeart/2005/8/layout/vProcess5"/>
    <dgm:cxn modelId="{A85B0F4D-A69B-4C45-B52E-DE1D4DD69F0C}" type="presParOf" srcId="{35EC8B25-B7DC-4C13-9442-C7D86E218E82}" destId="{3EEED27D-3224-443F-ADF2-AAC17C6C2784}" srcOrd="0" destOrd="0" presId="urn:microsoft.com/office/officeart/2005/8/layout/vProcess5"/>
    <dgm:cxn modelId="{7CF09C88-CBC1-4F83-9CFD-36696D766C03}" type="presParOf" srcId="{35EC8B25-B7DC-4C13-9442-C7D86E218E82}" destId="{A7FEAFF6-C189-4957-876E-08D890A9BDFC}" srcOrd="1" destOrd="0" presId="urn:microsoft.com/office/officeart/2005/8/layout/vProcess5"/>
    <dgm:cxn modelId="{D7145E27-341F-4F0C-BC33-44ECDB71FD11}" type="presParOf" srcId="{35EC8B25-B7DC-4C13-9442-C7D86E218E82}" destId="{D4214167-EFDE-447E-AFB0-AA9D8E40202A}" srcOrd="2" destOrd="0" presId="urn:microsoft.com/office/officeart/2005/8/layout/vProcess5"/>
    <dgm:cxn modelId="{46E160CF-8FBB-492E-ACD5-88C839B3D63C}" type="presParOf" srcId="{35EC8B25-B7DC-4C13-9442-C7D86E218E82}" destId="{88198152-91E4-45FA-BE55-A0CAF46AAC7D}" srcOrd="3" destOrd="0" presId="urn:microsoft.com/office/officeart/2005/8/layout/vProcess5"/>
    <dgm:cxn modelId="{1D82626D-B9F5-4750-A196-7411B47EF552}" type="presParOf" srcId="{35EC8B25-B7DC-4C13-9442-C7D86E218E82}" destId="{1393F331-D095-4307-A45D-8E438656E0C2}" srcOrd="4" destOrd="0" presId="urn:microsoft.com/office/officeart/2005/8/layout/vProcess5"/>
    <dgm:cxn modelId="{5C39F352-3FB8-496C-A6D6-3E7BC0F63AE2}" type="presParOf" srcId="{35EC8B25-B7DC-4C13-9442-C7D86E218E82}" destId="{86D3F9D1-EB50-48D0-AD0F-79ACBE576E41}" srcOrd="5" destOrd="0" presId="urn:microsoft.com/office/officeart/2005/8/layout/vProcess5"/>
    <dgm:cxn modelId="{F752E8F1-3063-4CD2-8544-FA3D7D0FE63E}" type="presParOf" srcId="{35EC8B25-B7DC-4C13-9442-C7D86E218E82}" destId="{E8219354-0B8F-44E4-9990-4D987B2D8627}" srcOrd="6" destOrd="0" presId="urn:microsoft.com/office/officeart/2005/8/layout/vProcess5"/>
    <dgm:cxn modelId="{95D0C049-962D-4F6F-AB67-933E8774B8D6}" type="presParOf" srcId="{35EC8B25-B7DC-4C13-9442-C7D86E218E82}" destId="{EEAC3855-362D-42FF-895C-415FC19EEAA9}" srcOrd="7" destOrd="0" presId="urn:microsoft.com/office/officeart/2005/8/layout/vProcess5"/>
    <dgm:cxn modelId="{88EB9B9A-237B-45FA-A623-1E453EF652F0}" type="presParOf" srcId="{35EC8B25-B7DC-4C13-9442-C7D86E218E82}" destId="{3A0A1609-3683-4A73-A805-012C05B23D3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E029C3-B99C-42DF-9F14-DE82BC65E881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22B1D10-7B21-4928-A47D-0EDBA65943F5}">
      <dgm:prSet/>
      <dgm:spPr/>
      <dgm:t>
        <a:bodyPr/>
        <a:lstStyle/>
        <a:p>
          <a:r>
            <a:rPr lang="fr-FR" baseline="0"/>
            <a:t>Embauche </a:t>
          </a:r>
          <a:endParaRPr lang="en-US"/>
        </a:p>
      </dgm:t>
    </dgm:pt>
    <dgm:pt modelId="{4D53224E-8A25-49A4-9591-E325773A3AE6}" type="parTrans" cxnId="{328AFBC4-BB9B-43BE-9B1B-08B6639794FB}">
      <dgm:prSet/>
      <dgm:spPr/>
      <dgm:t>
        <a:bodyPr/>
        <a:lstStyle/>
        <a:p>
          <a:endParaRPr lang="en-US"/>
        </a:p>
      </dgm:t>
    </dgm:pt>
    <dgm:pt modelId="{A8A6C001-030F-4025-B2FF-7DC8C86496B6}" type="sibTrans" cxnId="{328AFBC4-BB9B-43BE-9B1B-08B6639794FB}">
      <dgm:prSet/>
      <dgm:spPr/>
      <dgm:t>
        <a:bodyPr/>
        <a:lstStyle/>
        <a:p>
          <a:endParaRPr lang="en-US"/>
        </a:p>
      </dgm:t>
    </dgm:pt>
    <dgm:pt modelId="{5EA0EC1B-8990-4318-8FC8-363A992D343E}">
      <dgm:prSet/>
      <dgm:spPr/>
      <dgm:t>
        <a:bodyPr/>
        <a:lstStyle/>
        <a:p>
          <a:r>
            <a:rPr lang="fr-FR" baseline="0"/>
            <a:t>CDI</a:t>
          </a:r>
          <a:endParaRPr lang="en-US"/>
        </a:p>
      </dgm:t>
    </dgm:pt>
    <dgm:pt modelId="{331F914E-C06D-4E54-9155-B395BF7D2BAF}" type="parTrans" cxnId="{1EC21141-C84E-49AE-8459-71C89818F1F0}">
      <dgm:prSet/>
      <dgm:spPr/>
      <dgm:t>
        <a:bodyPr/>
        <a:lstStyle/>
        <a:p>
          <a:endParaRPr lang="en-US"/>
        </a:p>
      </dgm:t>
    </dgm:pt>
    <dgm:pt modelId="{2F6B6B6B-AD06-4F1C-B845-F5FAA491ABD4}" type="sibTrans" cxnId="{1EC21141-C84E-49AE-8459-71C89818F1F0}">
      <dgm:prSet/>
      <dgm:spPr/>
      <dgm:t>
        <a:bodyPr/>
        <a:lstStyle/>
        <a:p>
          <a:endParaRPr lang="en-US"/>
        </a:p>
      </dgm:t>
    </dgm:pt>
    <dgm:pt modelId="{D510E2A4-9274-47D7-BCAB-494B1CC975BC}">
      <dgm:prSet/>
      <dgm:spPr/>
      <dgm:t>
        <a:bodyPr/>
        <a:lstStyle/>
        <a:p>
          <a:r>
            <a:rPr lang="fr-FR" baseline="0" dirty="0">
              <a:solidFill>
                <a:srgbClr val="FF0000"/>
              </a:solidFill>
            </a:rPr>
            <a:t>Renouvellement période d’essai</a:t>
          </a:r>
          <a:endParaRPr lang="en-US" dirty="0">
            <a:solidFill>
              <a:srgbClr val="FF0000"/>
            </a:solidFill>
          </a:endParaRPr>
        </a:p>
      </dgm:t>
    </dgm:pt>
    <dgm:pt modelId="{FA8A0B5E-9DA9-46F1-AB87-0DB40F0F1AB1}" type="parTrans" cxnId="{4254A963-74BD-44B2-BFFE-2B56900064B6}">
      <dgm:prSet/>
      <dgm:spPr/>
      <dgm:t>
        <a:bodyPr/>
        <a:lstStyle/>
        <a:p>
          <a:endParaRPr lang="en-US"/>
        </a:p>
      </dgm:t>
    </dgm:pt>
    <dgm:pt modelId="{EA87ACF6-A7B4-4B80-B0EB-4F4693EB9393}" type="sibTrans" cxnId="{4254A963-74BD-44B2-BFFE-2B56900064B6}">
      <dgm:prSet/>
      <dgm:spPr/>
      <dgm:t>
        <a:bodyPr/>
        <a:lstStyle/>
        <a:p>
          <a:endParaRPr lang="en-US"/>
        </a:p>
      </dgm:t>
    </dgm:pt>
    <dgm:pt modelId="{E433E84A-E1F5-49A5-8A90-D68A6B57673F}">
      <dgm:prSet/>
      <dgm:spPr/>
      <dgm:t>
        <a:bodyPr/>
        <a:lstStyle/>
        <a:p>
          <a:r>
            <a:rPr lang="fr-FR" baseline="0" dirty="0">
              <a:solidFill>
                <a:srgbClr val="FF0000"/>
              </a:solidFill>
            </a:rPr>
            <a:t>CDI’I : formateurs + enseignement supérieur</a:t>
          </a:r>
          <a:endParaRPr lang="en-US" dirty="0">
            <a:solidFill>
              <a:srgbClr val="FF0000"/>
            </a:solidFill>
          </a:endParaRPr>
        </a:p>
      </dgm:t>
    </dgm:pt>
    <dgm:pt modelId="{77E3B82C-9FF9-4F5A-957C-E71FC4DB6A53}" type="parTrans" cxnId="{752D7A59-6891-4968-AAED-951BB7AFA1CC}">
      <dgm:prSet/>
      <dgm:spPr/>
      <dgm:t>
        <a:bodyPr/>
        <a:lstStyle/>
        <a:p>
          <a:endParaRPr lang="en-US"/>
        </a:p>
      </dgm:t>
    </dgm:pt>
    <dgm:pt modelId="{9A816DF4-4A4F-4DB0-B1CA-E892A779919A}" type="sibTrans" cxnId="{752D7A59-6891-4968-AAED-951BB7AFA1CC}">
      <dgm:prSet/>
      <dgm:spPr/>
      <dgm:t>
        <a:bodyPr/>
        <a:lstStyle/>
        <a:p>
          <a:endParaRPr lang="en-US"/>
        </a:p>
      </dgm:t>
    </dgm:pt>
    <dgm:pt modelId="{5ED5EA35-8360-4DF4-93EB-463D0C789E33}">
      <dgm:prSet/>
      <dgm:spPr/>
      <dgm:t>
        <a:bodyPr/>
        <a:lstStyle/>
        <a:p>
          <a:r>
            <a:rPr lang="fr-FR" baseline="0" dirty="0">
              <a:solidFill>
                <a:srgbClr val="FF0000"/>
              </a:solidFill>
            </a:rPr>
            <a:t>CDI’O </a:t>
          </a:r>
          <a:endParaRPr lang="en-US" dirty="0">
            <a:solidFill>
              <a:srgbClr val="FF0000"/>
            </a:solidFill>
          </a:endParaRPr>
        </a:p>
      </dgm:t>
    </dgm:pt>
    <dgm:pt modelId="{3318F1FD-BD8B-4761-AE69-59ECBADDCE28}" type="parTrans" cxnId="{99B69A5F-8D00-43A9-A217-CB5C67096CAB}">
      <dgm:prSet/>
      <dgm:spPr/>
      <dgm:t>
        <a:bodyPr/>
        <a:lstStyle/>
        <a:p>
          <a:endParaRPr lang="en-US"/>
        </a:p>
      </dgm:t>
    </dgm:pt>
    <dgm:pt modelId="{EF7C5A58-107B-4C05-A527-061A80EEE0DF}" type="sibTrans" cxnId="{99B69A5F-8D00-43A9-A217-CB5C67096CAB}">
      <dgm:prSet/>
      <dgm:spPr/>
      <dgm:t>
        <a:bodyPr/>
        <a:lstStyle/>
        <a:p>
          <a:endParaRPr lang="en-US"/>
        </a:p>
      </dgm:t>
    </dgm:pt>
    <dgm:pt modelId="{98D5FC18-EF9C-4AED-BA6B-F83D56472E10}">
      <dgm:prSet/>
      <dgm:spPr/>
      <dgm:t>
        <a:bodyPr/>
        <a:lstStyle/>
        <a:p>
          <a:r>
            <a:rPr lang="fr-FR" baseline="0"/>
            <a:t>CDD</a:t>
          </a:r>
          <a:endParaRPr lang="en-US" dirty="0"/>
        </a:p>
      </dgm:t>
    </dgm:pt>
    <dgm:pt modelId="{0F28087D-9EA8-43F7-94BD-261EC6298F23}" type="parTrans" cxnId="{061AFF0D-0474-4DFA-BB78-CC9D1F6B30AB}">
      <dgm:prSet/>
      <dgm:spPr/>
      <dgm:t>
        <a:bodyPr/>
        <a:lstStyle/>
        <a:p>
          <a:endParaRPr lang="en-US"/>
        </a:p>
      </dgm:t>
    </dgm:pt>
    <dgm:pt modelId="{84914779-56A0-4C26-A878-1C8A6D7FB768}" type="sibTrans" cxnId="{061AFF0D-0474-4DFA-BB78-CC9D1F6B30AB}">
      <dgm:prSet/>
      <dgm:spPr/>
      <dgm:t>
        <a:bodyPr/>
        <a:lstStyle/>
        <a:p>
          <a:endParaRPr lang="en-US"/>
        </a:p>
      </dgm:t>
    </dgm:pt>
    <dgm:pt modelId="{85B49AE4-44B1-4F3D-B5FA-CA4112F0B0A2}">
      <dgm:prSet/>
      <dgm:spPr/>
      <dgm:t>
        <a:bodyPr/>
        <a:lstStyle/>
        <a:p>
          <a:r>
            <a:rPr lang="fr-FR" baseline="0" dirty="0"/>
            <a:t>CDD pour accroissement temporaire d’activité</a:t>
          </a:r>
          <a:endParaRPr lang="en-US" dirty="0"/>
        </a:p>
      </dgm:t>
    </dgm:pt>
    <dgm:pt modelId="{FAB961DD-2489-4F9C-B53B-054488C70211}" type="parTrans" cxnId="{7E6EE7E0-964A-4F55-B8D4-AE777BD0B830}">
      <dgm:prSet/>
      <dgm:spPr/>
      <dgm:t>
        <a:bodyPr/>
        <a:lstStyle/>
        <a:p>
          <a:endParaRPr lang="en-US"/>
        </a:p>
      </dgm:t>
    </dgm:pt>
    <dgm:pt modelId="{68580473-58E8-4880-9605-92AE62B8E7F7}" type="sibTrans" cxnId="{7E6EE7E0-964A-4F55-B8D4-AE777BD0B830}">
      <dgm:prSet/>
      <dgm:spPr/>
      <dgm:t>
        <a:bodyPr/>
        <a:lstStyle/>
        <a:p>
          <a:endParaRPr lang="en-US"/>
        </a:p>
      </dgm:t>
    </dgm:pt>
    <dgm:pt modelId="{CABE89FB-8F94-4013-B48B-E9D5011F15C1}">
      <dgm:prSet/>
      <dgm:spPr/>
      <dgm:t>
        <a:bodyPr/>
        <a:lstStyle/>
        <a:p>
          <a:r>
            <a:rPr lang="fr-FR" baseline="0"/>
            <a:t>CDD pour remplacement</a:t>
          </a:r>
          <a:endParaRPr lang="en-US"/>
        </a:p>
      </dgm:t>
    </dgm:pt>
    <dgm:pt modelId="{66A63C96-D37A-4F9F-8885-EAAB5AAA9A2B}" type="parTrans" cxnId="{5AB67DEC-45EC-4B63-8922-2381E5DFC80C}">
      <dgm:prSet/>
      <dgm:spPr/>
      <dgm:t>
        <a:bodyPr/>
        <a:lstStyle/>
        <a:p>
          <a:endParaRPr lang="en-US"/>
        </a:p>
      </dgm:t>
    </dgm:pt>
    <dgm:pt modelId="{097EC746-79D8-4B05-8487-5CA231CD8CCF}" type="sibTrans" cxnId="{5AB67DEC-45EC-4B63-8922-2381E5DFC80C}">
      <dgm:prSet/>
      <dgm:spPr/>
      <dgm:t>
        <a:bodyPr/>
        <a:lstStyle/>
        <a:p>
          <a:endParaRPr lang="en-US"/>
        </a:p>
      </dgm:t>
    </dgm:pt>
    <dgm:pt modelId="{235288A5-F352-408A-B995-863B645E06C7}">
      <dgm:prSet/>
      <dgm:spPr/>
      <dgm:t>
        <a:bodyPr/>
        <a:lstStyle/>
        <a:p>
          <a:r>
            <a:rPr lang="fr-FR" baseline="0" dirty="0"/>
            <a:t>CDD’U</a:t>
          </a:r>
          <a:endParaRPr lang="en-US" dirty="0"/>
        </a:p>
      </dgm:t>
    </dgm:pt>
    <dgm:pt modelId="{F92847A8-EF00-40DC-AFF5-EDF47FCE8ED1}" type="parTrans" cxnId="{8A3DD5E0-88D4-4100-A62C-D74D5962CBE9}">
      <dgm:prSet/>
      <dgm:spPr/>
      <dgm:t>
        <a:bodyPr/>
        <a:lstStyle/>
        <a:p>
          <a:endParaRPr lang="en-US"/>
        </a:p>
      </dgm:t>
    </dgm:pt>
    <dgm:pt modelId="{0F12881D-8991-4EC0-8772-C3CA23552DDF}" type="sibTrans" cxnId="{8A3DD5E0-88D4-4100-A62C-D74D5962CBE9}">
      <dgm:prSet/>
      <dgm:spPr/>
      <dgm:t>
        <a:bodyPr/>
        <a:lstStyle/>
        <a:p>
          <a:endParaRPr lang="en-US"/>
        </a:p>
      </dgm:t>
    </dgm:pt>
    <dgm:pt modelId="{942A0538-7334-4B2C-BCDE-B1A805A13216}" type="pres">
      <dgm:prSet presAssocID="{09E029C3-B99C-42DF-9F14-DE82BC65E881}" presName="linear" presStyleCnt="0">
        <dgm:presLayoutVars>
          <dgm:dir/>
          <dgm:animLvl val="lvl"/>
          <dgm:resizeHandles val="exact"/>
        </dgm:presLayoutVars>
      </dgm:prSet>
      <dgm:spPr/>
    </dgm:pt>
    <dgm:pt modelId="{6C8CBAF2-195B-4A9D-8948-31CD31F3BBD0}" type="pres">
      <dgm:prSet presAssocID="{022B1D10-7B21-4928-A47D-0EDBA65943F5}" presName="parentLin" presStyleCnt="0"/>
      <dgm:spPr/>
    </dgm:pt>
    <dgm:pt modelId="{58C32EAD-0340-4786-BCBA-DA75F66D9EB4}" type="pres">
      <dgm:prSet presAssocID="{022B1D10-7B21-4928-A47D-0EDBA65943F5}" presName="parentLeftMargin" presStyleLbl="node1" presStyleIdx="0" presStyleCnt="3"/>
      <dgm:spPr/>
    </dgm:pt>
    <dgm:pt modelId="{1BFDF193-3828-4D2D-9068-F39C96A7A510}" type="pres">
      <dgm:prSet presAssocID="{022B1D10-7B21-4928-A47D-0EDBA65943F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23D3253-EBAA-4109-8D4D-57AD3AE50C64}" type="pres">
      <dgm:prSet presAssocID="{022B1D10-7B21-4928-A47D-0EDBA65943F5}" presName="negativeSpace" presStyleCnt="0"/>
      <dgm:spPr/>
    </dgm:pt>
    <dgm:pt modelId="{B77B1ED4-4360-4D3A-BD0E-020252AB3ACE}" type="pres">
      <dgm:prSet presAssocID="{022B1D10-7B21-4928-A47D-0EDBA65943F5}" presName="childText" presStyleLbl="conFgAcc1" presStyleIdx="0" presStyleCnt="3">
        <dgm:presLayoutVars>
          <dgm:bulletEnabled val="1"/>
        </dgm:presLayoutVars>
      </dgm:prSet>
      <dgm:spPr/>
    </dgm:pt>
    <dgm:pt modelId="{B5B5B30D-859C-4610-9CAE-B678B0E00261}" type="pres">
      <dgm:prSet presAssocID="{A8A6C001-030F-4025-B2FF-7DC8C86496B6}" presName="spaceBetweenRectangles" presStyleCnt="0"/>
      <dgm:spPr/>
    </dgm:pt>
    <dgm:pt modelId="{CBF21D88-FF5E-4BDD-A269-EFB0372F5B8C}" type="pres">
      <dgm:prSet presAssocID="{5EA0EC1B-8990-4318-8FC8-363A992D343E}" presName="parentLin" presStyleCnt="0"/>
      <dgm:spPr/>
    </dgm:pt>
    <dgm:pt modelId="{D0FA6C9B-6448-4EEE-997F-ACCA905E9ACE}" type="pres">
      <dgm:prSet presAssocID="{5EA0EC1B-8990-4318-8FC8-363A992D343E}" presName="parentLeftMargin" presStyleLbl="node1" presStyleIdx="0" presStyleCnt="3"/>
      <dgm:spPr/>
    </dgm:pt>
    <dgm:pt modelId="{D67BF2D4-EF9D-426C-B120-EF63ED9A7471}" type="pres">
      <dgm:prSet presAssocID="{5EA0EC1B-8990-4318-8FC8-363A992D343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C2DB50E-62F7-4608-8C35-4C56E9005763}" type="pres">
      <dgm:prSet presAssocID="{5EA0EC1B-8990-4318-8FC8-363A992D343E}" presName="negativeSpace" presStyleCnt="0"/>
      <dgm:spPr/>
    </dgm:pt>
    <dgm:pt modelId="{1B88CD15-00FA-4D02-95EF-18E6BE02DF1C}" type="pres">
      <dgm:prSet presAssocID="{5EA0EC1B-8990-4318-8FC8-363A992D343E}" presName="childText" presStyleLbl="conFgAcc1" presStyleIdx="1" presStyleCnt="3">
        <dgm:presLayoutVars>
          <dgm:bulletEnabled val="1"/>
        </dgm:presLayoutVars>
      </dgm:prSet>
      <dgm:spPr/>
    </dgm:pt>
    <dgm:pt modelId="{31F6F253-4D1E-4DCB-BC47-A548CABF5073}" type="pres">
      <dgm:prSet presAssocID="{2F6B6B6B-AD06-4F1C-B845-F5FAA491ABD4}" presName="spaceBetweenRectangles" presStyleCnt="0"/>
      <dgm:spPr/>
    </dgm:pt>
    <dgm:pt modelId="{F91AEABC-E7E0-45E3-A3DB-7E0EE959B6E4}" type="pres">
      <dgm:prSet presAssocID="{98D5FC18-EF9C-4AED-BA6B-F83D56472E10}" presName="parentLin" presStyleCnt="0"/>
      <dgm:spPr/>
    </dgm:pt>
    <dgm:pt modelId="{0EA0933A-753D-4B19-A8F0-82EFF3260298}" type="pres">
      <dgm:prSet presAssocID="{98D5FC18-EF9C-4AED-BA6B-F83D56472E10}" presName="parentLeftMargin" presStyleLbl="node1" presStyleIdx="1" presStyleCnt="3"/>
      <dgm:spPr/>
    </dgm:pt>
    <dgm:pt modelId="{5BD9684E-6E7D-43B2-94F1-9B2752A2B120}" type="pres">
      <dgm:prSet presAssocID="{98D5FC18-EF9C-4AED-BA6B-F83D56472E10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68134300-2E4A-4E48-930A-B76F400557B0}" type="pres">
      <dgm:prSet presAssocID="{98D5FC18-EF9C-4AED-BA6B-F83D56472E10}" presName="negativeSpace" presStyleCnt="0"/>
      <dgm:spPr/>
    </dgm:pt>
    <dgm:pt modelId="{81AB99F1-B362-40E2-BE52-7000E895C813}" type="pres">
      <dgm:prSet presAssocID="{98D5FC18-EF9C-4AED-BA6B-F83D56472E1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61AFF0D-0474-4DFA-BB78-CC9D1F6B30AB}" srcId="{09E029C3-B99C-42DF-9F14-DE82BC65E881}" destId="{98D5FC18-EF9C-4AED-BA6B-F83D56472E10}" srcOrd="2" destOrd="0" parTransId="{0F28087D-9EA8-43F7-94BD-261EC6298F23}" sibTransId="{84914779-56A0-4C26-A878-1C8A6D7FB768}"/>
    <dgm:cxn modelId="{D801F218-B1B0-4229-94FD-265B33E063E0}" type="presOf" srcId="{5EA0EC1B-8990-4318-8FC8-363A992D343E}" destId="{D0FA6C9B-6448-4EEE-997F-ACCA905E9ACE}" srcOrd="0" destOrd="0" presId="urn:microsoft.com/office/officeart/2005/8/layout/list1"/>
    <dgm:cxn modelId="{46998E5C-D871-4573-842E-A05FE1278D10}" type="presOf" srcId="{5EA0EC1B-8990-4318-8FC8-363A992D343E}" destId="{D67BF2D4-EF9D-426C-B120-EF63ED9A7471}" srcOrd="1" destOrd="0" presId="urn:microsoft.com/office/officeart/2005/8/layout/list1"/>
    <dgm:cxn modelId="{2630505E-3523-417B-B81F-76F11FA13314}" type="presOf" srcId="{98D5FC18-EF9C-4AED-BA6B-F83D56472E10}" destId="{0EA0933A-753D-4B19-A8F0-82EFF3260298}" srcOrd="0" destOrd="0" presId="urn:microsoft.com/office/officeart/2005/8/layout/list1"/>
    <dgm:cxn modelId="{99B69A5F-8D00-43A9-A217-CB5C67096CAB}" srcId="{5EA0EC1B-8990-4318-8FC8-363A992D343E}" destId="{5ED5EA35-8360-4DF4-93EB-463D0C789E33}" srcOrd="2" destOrd="0" parTransId="{3318F1FD-BD8B-4761-AE69-59ECBADDCE28}" sibTransId="{EF7C5A58-107B-4C05-A527-061A80EEE0DF}"/>
    <dgm:cxn modelId="{1EC21141-C84E-49AE-8459-71C89818F1F0}" srcId="{09E029C3-B99C-42DF-9F14-DE82BC65E881}" destId="{5EA0EC1B-8990-4318-8FC8-363A992D343E}" srcOrd="1" destOrd="0" parTransId="{331F914E-C06D-4E54-9155-B395BF7D2BAF}" sibTransId="{2F6B6B6B-AD06-4F1C-B845-F5FAA491ABD4}"/>
    <dgm:cxn modelId="{4254A963-74BD-44B2-BFFE-2B56900064B6}" srcId="{5EA0EC1B-8990-4318-8FC8-363A992D343E}" destId="{D510E2A4-9274-47D7-BCAB-494B1CC975BC}" srcOrd="0" destOrd="0" parTransId="{FA8A0B5E-9DA9-46F1-AB87-0DB40F0F1AB1}" sibTransId="{EA87ACF6-A7B4-4B80-B0EB-4F4693EB9393}"/>
    <dgm:cxn modelId="{B15CF569-7B40-4616-A5B7-92485CC2577D}" type="presOf" srcId="{85B49AE4-44B1-4F3D-B5FA-CA4112F0B0A2}" destId="{81AB99F1-B362-40E2-BE52-7000E895C813}" srcOrd="0" destOrd="0" presId="urn:microsoft.com/office/officeart/2005/8/layout/list1"/>
    <dgm:cxn modelId="{1FC65A74-88A4-43D4-AE60-137FFEE731FE}" type="presOf" srcId="{CABE89FB-8F94-4013-B48B-E9D5011F15C1}" destId="{81AB99F1-B362-40E2-BE52-7000E895C813}" srcOrd="0" destOrd="1" presId="urn:microsoft.com/office/officeart/2005/8/layout/list1"/>
    <dgm:cxn modelId="{752D7A59-6891-4968-AAED-951BB7AFA1CC}" srcId="{5EA0EC1B-8990-4318-8FC8-363A992D343E}" destId="{E433E84A-E1F5-49A5-8A90-D68A6B57673F}" srcOrd="1" destOrd="0" parTransId="{77E3B82C-9FF9-4F5A-957C-E71FC4DB6A53}" sibTransId="{9A816DF4-4A4F-4DB0-B1CA-E892A779919A}"/>
    <dgm:cxn modelId="{F619EB98-67FC-49C0-8434-784453227C5E}" type="presOf" srcId="{D510E2A4-9274-47D7-BCAB-494B1CC975BC}" destId="{1B88CD15-00FA-4D02-95EF-18E6BE02DF1C}" srcOrd="0" destOrd="0" presId="urn:microsoft.com/office/officeart/2005/8/layout/list1"/>
    <dgm:cxn modelId="{622830A0-8AE4-4F7C-ADBF-97BB90B0553B}" type="presOf" srcId="{022B1D10-7B21-4928-A47D-0EDBA65943F5}" destId="{58C32EAD-0340-4786-BCBA-DA75F66D9EB4}" srcOrd="0" destOrd="0" presId="urn:microsoft.com/office/officeart/2005/8/layout/list1"/>
    <dgm:cxn modelId="{803D2DA6-7E9F-4E18-9F0F-DF07780DFC8C}" type="presOf" srcId="{235288A5-F352-408A-B995-863B645E06C7}" destId="{81AB99F1-B362-40E2-BE52-7000E895C813}" srcOrd="0" destOrd="2" presId="urn:microsoft.com/office/officeart/2005/8/layout/list1"/>
    <dgm:cxn modelId="{B66100B1-B15F-4124-9A08-341FBA43757E}" type="presOf" srcId="{09E029C3-B99C-42DF-9F14-DE82BC65E881}" destId="{942A0538-7334-4B2C-BCDE-B1A805A13216}" srcOrd="0" destOrd="0" presId="urn:microsoft.com/office/officeart/2005/8/layout/list1"/>
    <dgm:cxn modelId="{67590CB3-D365-4501-9C57-64AD0217C072}" type="presOf" srcId="{E433E84A-E1F5-49A5-8A90-D68A6B57673F}" destId="{1B88CD15-00FA-4D02-95EF-18E6BE02DF1C}" srcOrd="0" destOrd="1" presId="urn:microsoft.com/office/officeart/2005/8/layout/list1"/>
    <dgm:cxn modelId="{328AFBC4-BB9B-43BE-9B1B-08B6639794FB}" srcId="{09E029C3-B99C-42DF-9F14-DE82BC65E881}" destId="{022B1D10-7B21-4928-A47D-0EDBA65943F5}" srcOrd="0" destOrd="0" parTransId="{4D53224E-8A25-49A4-9591-E325773A3AE6}" sibTransId="{A8A6C001-030F-4025-B2FF-7DC8C86496B6}"/>
    <dgm:cxn modelId="{1FD3B8D0-B73B-496C-9875-8FB9A06F55C4}" type="presOf" srcId="{022B1D10-7B21-4928-A47D-0EDBA65943F5}" destId="{1BFDF193-3828-4D2D-9068-F39C96A7A510}" srcOrd="1" destOrd="0" presId="urn:microsoft.com/office/officeart/2005/8/layout/list1"/>
    <dgm:cxn modelId="{B23CE6DD-07D6-4CA3-A8EF-62632A26673B}" type="presOf" srcId="{98D5FC18-EF9C-4AED-BA6B-F83D56472E10}" destId="{5BD9684E-6E7D-43B2-94F1-9B2752A2B120}" srcOrd="1" destOrd="0" presId="urn:microsoft.com/office/officeart/2005/8/layout/list1"/>
    <dgm:cxn modelId="{8A3DD5E0-88D4-4100-A62C-D74D5962CBE9}" srcId="{98D5FC18-EF9C-4AED-BA6B-F83D56472E10}" destId="{235288A5-F352-408A-B995-863B645E06C7}" srcOrd="2" destOrd="0" parTransId="{F92847A8-EF00-40DC-AFF5-EDF47FCE8ED1}" sibTransId="{0F12881D-8991-4EC0-8772-C3CA23552DDF}"/>
    <dgm:cxn modelId="{7E6EE7E0-964A-4F55-B8D4-AE777BD0B830}" srcId="{98D5FC18-EF9C-4AED-BA6B-F83D56472E10}" destId="{85B49AE4-44B1-4F3D-B5FA-CA4112F0B0A2}" srcOrd="0" destOrd="0" parTransId="{FAB961DD-2489-4F9C-B53B-054488C70211}" sibTransId="{68580473-58E8-4880-9605-92AE62B8E7F7}"/>
    <dgm:cxn modelId="{2DAC19E8-84A5-4F73-8890-0DC3417DF28D}" type="presOf" srcId="{5ED5EA35-8360-4DF4-93EB-463D0C789E33}" destId="{1B88CD15-00FA-4D02-95EF-18E6BE02DF1C}" srcOrd="0" destOrd="2" presId="urn:microsoft.com/office/officeart/2005/8/layout/list1"/>
    <dgm:cxn modelId="{5AB67DEC-45EC-4B63-8922-2381E5DFC80C}" srcId="{98D5FC18-EF9C-4AED-BA6B-F83D56472E10}" destId="{CABE89FB-8F94-4013-B48B-E9D5011F15C1}" srcOrd="1" destOrd="0" parTransId="{66A63C96-D37A-4F9F-8885-EAAB5AAA9A2B}" sibTransId="{097EC746-79D8-4B05-8487-5CA231CD8CCF}"/>
    <dgm:cxn modelId="{28DC1F10-D7C8-4C9F-B0D2-F816BBA9D4D2}" type="presParOf" srcId="{942A0538-7334-4B2C-BCDE-B1A805A13216}" destId="{6C8CBAF2-195B-4A9D-8948-31CD31F3BBD0}" srcOrd="0" destOrd="0" presId="urn:microsoft.com/office/officeart/2005/8/layout/list1"/>
    <dgm:cxn modelId="{5C266F2C-50D1-4AA1-9244-081D34D98FC9}" type="presParOf" srcId="{6C8CBAF2-195B-4A9D-8948-31CD31F3BBD0}" destId="{58C32EAD-0340-4786-BCBA-DA75F66D9EB4}" srcOrd="0" destOrd="0" presId="urn:microsoft.com/office/officeart/2005/8/layout/list1"/>
    <dgm:cxn modelId="{F8986724-8681-4671-A495-0AF672867AD4}" type="presParOf" srcId="{6C8CBAF2-195B-4A9D-8948-31CD31F3BBD0}" destId="{1BFDF193-3828-4D2D-9068-F39C96A7A510}" srcOrd="1" destOrd="0" presId="urn:microsoft.com/office/officeart/2005/8/layout/list1"/>
    <dgm:cxn modelId="{F614DBE0-ED79-4C41-B4C5-79DB24E1F539}" type="presParOf" srcId="{942A0538-7334-4B2C-BCDE-B1A805A13216}" destId="{223D3253-EBAA-4109-8D4D-57AD3AE50C64}" srcOrd="1" destOrd="0" presId="urn:microsoft.com/office/officeart/2005/8/layout/list1"/>
    <dgm:cxn modelId="{FE0F681B-431E-4625-861F-410FD672F487}" type="presParOf" srcId="{942A0538-7334-4B2C-BCDE-B1A805A13216}" destId="{B77B1ED4-4360-4D3A-BD0E-020252AB3ACE}" srcOrd="2" destOrd="0" presId="urn:microsoft.com/office/officeart/2005/8/layout/list1"/>
    <dgm:cxn modelId="{D4EC485A-9C5A-40A3-93C9-422CE239B305}" type="presParOf" srcId="{942A0538-7334-4B2C-BCDE-B1A805A13216}" destId="{B5B5B30D-859C-4610-9CAE-B678B0E00261}" srcOrd="3" destOrd="0" presId="urn:microsoft.com/office/officeart/2005/8/layout/list1"/>
    <dgm:cxn modelId="{E85E0EDC-6EF8-40E2-9267-DE5F1E4172F2}" type="presParOf" srcId="{942A0538-7334-4B2C-BCDE-B1A805A13216}" destId="{CBF21D88-FF5E-4BDD-A269-EFB0372F5B8C}" srcOrd="4" destOrd="0" presId="urn:microsoft.com/office/officeart/2005/8/layout/list1"/>
    <dgm:cxn modelId="{4E46A208-B809-4B13-8E44-55032D8068C7}" type="presParOf" srcId="{CBF21D88-FF5E-4BDD-A269-EFB0372F5B8C}" destId="{D0FA6C9B-6448-4EEE-997F-ACCA905E9ACE}" srcOrd="0" destOrd="0" presId="urn:microsoft.com/office/officeart/2005/8/layout/list1"/>
    <dgm:cxn modelId="{E7041AC5-2781-43FB-917B-BD0086270B3C}" type="presParOf" srcId="{CBF21D88-FF5E-4BDD-A269-EFB0372F5B8C}" destId="{D67BF2D4-EF9D-426C-B120-EF63ED9A7471}" srcOrd="1" destOrd="0" presId="urn:microsoft.com/office/officeart/2005/8/layout/list1"/>
    <dgm:cxn modelId="{109534F7-68A6-4A1C-BD26-1C7E5614AB2F}" type="presParOf" srcId="{942A0538-7334-4B2C-BCDE-B1A805A13216}" destId="{DC2DB50E-62F7-4608-8C35-4C56E9005763}" srcOrd="5" destOrd="0" presId="urn:microsoft.com/office/officeart/2005/8/layout/list1"/>
    <dgm:cxn modelId="{75B9DB32-FB02-463F-AE69-263F6DB5B40C}" type="presParOf" srcId="{942A0538-7334-4B2C-BCDE-B1A805A13216}" destId="{1B88CD15-00FA-4D02-95EF-18E6BE02DF1C}" srcOrd="6" destOrd="0" presId="urn:microsoft.com/office/officeart/2005/8/layout/list1"/>
    <dgm:cxn modelId="{15464408-62E4-48D5-9666-2FBAFC089235}" type="presParOf" srcId="{942A0538-7334-4B2C-BCDE-B1A805A13216}" destId="{31F6F253-4D1E-4DCB-BC47-A548CABF5073}" srcOrd="7" destOrd="0" presId="urn:microsoft.com/office/officeart/2005/8/layout/list1"/>
    <dgm:cxn modelId="{231E4F7D-26F5-4028-B67F-E13EDACE5474}" type="presParOf" srcId="{942A0538-7334-4B2C-BCDE-B1A805A13216}" destId="{F91AEABC-E7E0-45E3-A3DB-7E0EE959B6E4}" srcOrd="8" destOrd="0" presId="urn:microsoft.com/office/officeart/2005/8/layout/list1"/>
    <dgm:cxn modelId="{736399B5-DF26-492D-BCD1-B25F0454D4C1}" type="presParOf" srcId="{F91AEABC-E7E0-45E3-A3DB-7E0EE959B6E4}" destId="{0EA0933A-753D-4B19-A8F0-82EFF3260298}" srcOrd="0" destOrd="0" presId="urn:microsoft.com/office/officeart/2005/8/layout/list1"/>
    <dgm:cxn modelId="{E6D00064-30C3-46DA-9285-A7F51B03BA50}" type="presParOf" srcId="{F91AEABC-E7E0-45E3-A3DB-7E0EE959B6E4}" destId="{5BD9684E-6E7D-43B2-94F1-9B2752A2B120}" srcOrd="1" destOrd="0" presId="urn:microsoft.com/office/officeart/2005/8/layout/list1"/>
    <dgm:cxn modelId="{58C98CD4-1558-4ED4-AF94-50DADF6889A5}" type="presParOf" srcId="{942A0538-7334-4B2C-BCDE-B1A805A13216}" destId="{68134300-2E4A-4E48-930A-B76F400557B0}" srcOrd="9" destOrd="0" presId="urn:microsoft.com/office/officeart/2005/8/layout/list1"/>
    <dgm:cxn modelId="{4E5D94B3-39FD-427C-8AD5-62FFA50095CE}" type="presParOf" srcId="{942A0538-7334-4B2C-BCDE-B1A805A13216}" destId="{81AB99F1-B362-40E2-BE52-7000E895C81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CE091DE-DAD5-402F-A066-6373745D962B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0679741-CF4A-4CE8-9A34-96C4561DD6BF}">
      <dgm:prSet/>
      <dgm:spPr/>
      <dgm:t>
        <a:bodyPr/>
        <a:lstStyle/>
        <a:p>
          <a:r>
            <a:rPr lang="fr-FR" baseline="0"/>
            <a:t>NAO</a:t>
          </a:r>
          <a:endParaRPr lang="en-US"/>
        </a:p>
      </dgm:t>
    </dgm:pt>
    <dgm:pt modelId="{E085C9E0-CF83-4DB0-8EDB-1279CBFD5297}" type="parTrans" cxnId="{1CACB6C8-C145-40A0-A8FC-2DDA58D1B652}">
      <dgm:prSet/>
      <dgm:spPr/>
      <dgm:t>
        <a:bodyPr/>
        <a:lstStyle/>
        <a:p>
          <a:endParaRPr lang="en-US"/>
        </a:p>
      </dgm:t>
    </dgm:pt>
    <dgm:pt modelId="{1D6C90EE-A8F8-49D8-BC6E-47DDD94AD34F}" type="sibTrans" cxnId="{1CACB6C8-C145-40A0-A8FC-2DDA58D1B652}">
      <dgm:prSet/>
      <dgm:spPr/>
      <dgm:t>
        <a:bodyPr/>
        <a:lstStyle/>
        <a:p>
          <a:endParaRPr lang="en-US"/>
        </a:p>
      </dgm:t>
    </dgm:pt>
    <dgm:pt modelId="{FFE329C9-A5F4-4039-B6D7-7FAA1D160C91}">
      <dgm:prSet/>
      <dgm:spPr/>
      <dgm:t>
        <a:bodyPr/>
        <a:lstStyle/>
        <a:p>
          <a:r>
            <a:rPr lang="fr-FR" baseline="0"/>
            <a:t>Négociations CC</a:t>
          </a:r>
          <a:endParaRPr lang="en-US"/>
        </a:p>
      </dgm:t>
    </dgm:pt>
    <dgm:pt modelId="{BCB2C40D-6E26-41A1-8AF1-E9E265D7AB9B}" type="parTrans" cxnId="{AD80F9BF-88C0-4401-83BC-479E5CDA9589}">
      <dgm:prSet/>
      <dgm:spPr/>
      <dgm:t>
        <a:bodyPr/>
        <a:lstStyle/>
        <a:p>
          <a:endParaRPr lang="en-US"/>
        </a:p>
      </dgm:t>
    </dgm:pt>
    <dgm:pt modelId="{81D2D573-9746-4B9D-A71F-4F2C09478C21}" type="sibTrans" cxnId="{AD80F9BF-88C0-4401-83BC-479E5CDA9589}">
      <dgm:prSet/>
      <dgm:spPr/>
      <dgm:t>
        <a:bodyPr/>
        <a:lstStyle/>
        <a:p>
          <a:endParaRPr lang="en-US"/>
        </a:p>
      </dgm:t>
    </dgm:pt>
    <dgm:pt modelId="{78BC68B9-B8BC-48D9-99F7-3E1606A8DEF3}" type="pres">
      <dgm:prSet presAssocID="{6CE091DE-DAD5-402F-A066-6373745D962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5D27A05-F3F8-4AC1-AEC8-644008C637DE}" type="pres">
      <dgm:prSet presAssocID="{80679741-CF4A-4CE8-9A34-96C4561DD6BF}" presName="hierRoot1" presStyleCnt="0"/>
      <dgm:spPr/>
    </dgm:pt>
    <dgm:pt modelId="{B318302F-CDAC-4EF5-9068-8E42E0101DAB}" type="pres">
      <dgm:prSet presAssocID="{80679741-CF4A-4CE8-9A34-96C4561DD6BF}" presName="composite" presStyleCnt="0"/>
      <dgm:spPr/>
    </dgm:pt>
    <dgm:pt modelId="{6C663385-FC61-404A-B2ED-27A9EBA23E9C}" type="pres">
      <dgm:prSet presAssocID="{80679741-CF4A-4CE8-9A34-96C4561DD6BF}" presName="background" presStyleLbl="node0" presStyleIdx="0" presStyleCnt="2"/>
      <dgm:spPr/>
    </dgm:pt>
    <dgm:pt modelId="{AB4519BA-D109-458E-AD75-1316C5584E71}" type="pres">
      <dgm:prSet presAssocID="{80679741-CF4A-4CE8-9A34-96C4561DD6BF}" presName="text" presStyleLbl="fgAcc0" presStyleIdx="0" presStyleCnt="2">
        <dgm:presLayoutVars>
          <dgm:chPref val="3"/>
        </dgm:presLayoutVars>
      </dgm:prSet>
      <dgm:spPr/>
    </dgm:pt>
    <dgm:pt modelId="{ED012C9E-03DC-43C3-A8EF-F16FB2713F4C}" type="pres">
      <dgm:prSet presAssocID="{80679741-CF4A-4CE8-9A34-96C4561DD6BF}" presName="hierChild2" presStyleCnt="0"/>
      <dgm:spPr/>
    </dgm:pt>
    <dgm:pt modelId="{85CC0653-7637-47FE-B226-0D4C5BA04EB6}" type="pres">
      <dgm:prSet presAssocID="{FFE329C9-A5F4-4039-B6D7-7FAA1D160C91}" presName="hierRoot1" presStyleCnt="0"/>
      <dgm:spPr/>
    </dgm:pt>
    <dgm:pt modelId="{2B417E4D-20D4-4244-9E2C-E79C746335C9}" type="pres">
      <dgm:prSet presAssocID="{FFE329C9-A5F4-4039-B6D7-7FAA1D160C91}" presName="composite" presStyleCnt="0"/>
      <dgm:spPr/>
    </dgm:pt>
    <dgm:pt modelId="{2BA46BF0-7B9C-48EB-BFCE-A138432B39E9}" type="pres">
      <dgm:prSet presAssocID="{FFE329C9-A5F4-4039-B6D7-7FAA1D160C91}" presName="background" presStyleLbl="node0" presStyleIdx="1" presStyleCnt="2"/>
      <dgm:spPr/>
    </dgm:pt>
    <dgm:pt modelId="{4393D6C4-0E3C-4C10-B3C8-50C032A36118}" type="pres">
      <dgm:prSet presAssocID="{FFE329C9-A5F4-4039-B6D7-7FAA1D160C91}" presName="text" presStyleLbl="fgAcc0" presStyleIdx="1" presStyleCnt="2">
        <dgm:presLayoutVars>
          <dgm:chPref val="3"/>
        </dgm:presLayoutVars>
      </dgm:prSet>
      <dgm:spPr/>
    </dgm:pt>
    <dgm:pt modelId="{0EED5732-17B1-477E-A5E6-F079390E1034}" type="pres">
      <dgm:prSet presAssocID="{FFE329C9-A5F4-4039-B6D7-7FAA1D160C91}" presName="hierChild2" presStyleCnt="0"/>
      <dgm:spPr/>
    </dgm:pt>
  </dgm:ptLst>
  <dgm:cxnLst>
    <dgm:cxn modelId="{B98FDF03-C123-406D-A0BA-13E784CE542C}" type="presOf" srcId="{FFE329C9-A5F4-4039-B6D7-7FAA1D160C91}" destId="{4393D6C4-0E3C-4C10-B3C8-50C032A36118}" srcOrd="0" destOrd="0" presId="urn:microsoft.com/office/officeart/2005/8/layout/hierarchy1"/>
    <dgm:cxn modelId="{FF5FCF0F-0EF2-4077-A97A-7D65589AD257}" type="presOf" srcId="{6CE091DE-DAD5-402F-A066-6373745D962B}" destId="{78BC68B9-B8BC-48D9-99F7-3E1606A8DEF3}" srcOrd="0" destOrd="0" presId="urn:microsoft.com/office/officeart/2005/8/layout/hierarchy1"/>
    <dgm:cxn modelId="{1646CA27-1239-4700-AB20-4E7FFD28B9A1}" type="presOf" srcId="{80679741-CF4A-4CE8-9A34-96C4561DD6BF}" destId="{AB4519BA-D109-458E-AD75-1316C5584E71}" srcOrd="0" destOrd="0" presId="urn:microsoft.com/office/officeart/2005/8/layout/hierarchy1"/>
    <dgm:cxn modelId="{AD80F9BF-88C0-4401-83BC-479E5CDA9589}" srcId="{6CE091DE-DAD5-402F-A066-6373745D962B}" destId="{FFE329C9-A5F4-4039-B6D7-7FAA1D160C91}" srcOrd="1" destOrd="0" parTransId="{BCB2C40D-6E26-41A1-8AF1-E9E265D7AB9B}" sibTransId="{81D2D573-9746-4B9D-A71F-4F2C09478C21}"/>
    <dgm:cxn modelId="{1CACB6C8-C145-40A0-A8FC-2DDA58D1B652}" srcId="{6CE091DE-DAD5-402F-A066-6373745D962B}" destId="{80679741-CF4A-4CE8-9A34-96C4561DD6BF}" srcOrd="0" destOrd="0" parTransId="{E085C9E0-CF83-4DB0-8EDB-1279CBFD5297}" sibTransId="{1D6C90EE-A8F8-49D8-BC6E-47DDD94AD34F}"/>
    <dgm:cxn modelId="{AB0CC07D-DC40-4FB4-AE44-77FA246849D4}" type="presParOf" srcId="{78BC68B9-B8BC-48D9-99F7-3E1606A8DEF3}" destId="{95D27A05-F3F8-4AC1-AEC8-644008C637DE}" srcOrd="0" destOrd="0" presId="urn:microsoft.com/office/officeart/2005/8/layout/hierarchy1"/>
    <dgm:cxn modelId="{64C37DE3-BCEE-41A9-BCC8-B61626EE2D62}" type="presParOf" srcId="{95D27A05-F3F8-4AC1-AEC8-644008C637DE}" destId="{B318302F-CDAC-4EF5-9068-8E42E0101DAB}" srcOrd="0" destOrd="0" presId="urn:microsoft.com/office/officeart/2005/8/layout/hierarchy1"/>
    <dgm:cxn modelId="{1AB800A8-A45A-4051-A178-A6DF303C584C}" type="presParOf" srcId="{B318302F-CDAC-4EF5-9068-8E42E0101DAB}" destId="{6C663385-FC61-404A-B2ED-27A9EBA23E9C}" srcOrd="0" destOrd="0" presId="urn:microsoft.com/office/officeart/2005/8/layout/hierarchy1"/>
    <dgm:cxn modelId="{13CB1D89-A173-46EC-BA57-0BC156D775C0}" type="presParOf" srcId="{B318302F-CDAC-4EF5-9068-8E42E0101DAB}" destId="{AB4519BA-D109-458E-AD75-1316C5584E71}" srcOrd="1" destOrd="0" presId="urn:microsoft.com/office/officeart/2005/8/layout/hierarchy1"/>
    <dgm:cxn modelId="{B7FBDF73-E5AC-4EB5-A02D-DE16C024A912}" type="presParOf" srcId="{95D27A05-F3F8-4AC1-AEC8-644008C637DE}" destId="{ED012C9E-03DC-43C3-A8EF-F16FB2713F4C}" srcOrd="1" destOrd="0" presId="urn:microsoft.com/office/officeart/2005/8/layout/hierarchy1"/>
    <dgm:cxn modelId="{65922CBA-F3CB-41DA-9A36-FD6564D629F3}" type="presParOf" srcId="{78BC68B9-B8BC-48D9-99F7-3E1606A8DEF3}" destId="{85CC0653-7637-47FE-B226-0D4C5BA04EB6}" srcOrd="1" destOrd="0" presId="urn:microsoft.com/office/officeart/2005/8/layout/hierarchy1"/>
    <dgm:cxn modelId="{EF8A136C-D7C9-47E7-BB21-D6C815D54508}" type="presParOf" srcId="{85CC0653-7637-47FE-B226-0D4C5BA04EB6}" destId="{2B417E4D-20D4-4244-9E2C-E79C746335C9}" srcOrd="0" destOrd="0" presId="urn:microsoft.com/office/officeart/2005/8/layout/hierarchy1"/>
    <dgm:cxn modelId="{F9A94D9A-8D81-45EA-9CB0-389DA81AA88B}" type="presParOf" srcId="{2B417E4D-20D4-4244-9E2C-E79C746335C9}" destId="{2BA46BF0-7B9C-48EB-BFCE-A138432B39E9}" srcOrd="0" destOrd="0" presId="urn:microsoft.com/office/officeart/2005/8/layout/hierarchy1"/>
    <dgm:cxn modelId="{6BC7036F-874D-411C-9F15-B12F53895CF5}" type="presParOf" srcId="{2B417E4D-20D4-4244-9E2C-E79C746335C9}" destId="{4393D6C4-0E3C-4C10-B3C8-50C032A36118}" srcOrd="1" destOrd="0" presId="urn:microsoft.com/office/officeart/2005/8/layout/hierarchy1"/>
    <dgm:cxn modelId="{FF3D3039-FB86-4850-B143-5440E328ADD8}" type="presParOf" srcId="{85CC0653-7637-47FE-B226-0D4C5BA04EB6}" destId="{0EED5732-17B1-477E-A5E6-F079390E103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FEAFF6-C189-4957-876E-08D890A9BDFC}">
      <dsp:nvSpPr>
        <dsp:cNvPr id="0" name=""/>
        <dsp:cNvSpPr/>
      </dsp:nvSpPr>
      <dsp:spPr>
        <a:xfrm>
          <a:off x="0" y="0"/>
          <a:ext cx="5038438" cy="16662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baseline="0"/>
            <a:t>Signature de la CC EPNL le 12 juillet 2016 pour une entrée en application le 12 avril 2017. </a:t>
          </a:r>
          <a:endParaRPr lang="en-US" sz="2200" kern="1200"/>
        </a:p>
      </dsp:txBody>
      <dsp:txXfrm>
        <a:off x="48802" y="48802"/>
        <a:ext cx="3240436" cy="1568635"/>
      </dsp:txXfrm>
    </dsp:sp>
    <dsp:sp modelId="{D4214167-EFDE-447E-AFB0-AA9D8E40202A}">
      <dsp:nvSpPr>
        <dsp:cNvPr id="0" name=""/>
        <dsp:cNvSpPr/>
      </dsp:nvSpPr>
      <dsp:spPr>
        <a:xfrm>
          <a:off x="444568" y="1943946"/>
          <a:ext cx="5038438" cy="16662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754613"/>
                <a:satOff val="-2906"/>
                <a:lumOff val="-58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754613"/>
                <a:satOff val="-2906"/>
                <a:lumOff val="-58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754613"/>
                <a:satOff val="-2906"/>
                <a:lumOff val="-58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baseline="0" dirty="0"/>
            <a:t>Deux chapitres</a:t>
          </a:r>
          <a:endParaRPr lang="en-US" sz="22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baseline="0"/>
            <a:t>Champ d’application, vie paritaire, OPCO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baseline="0"/>
            <a:t>Reprise des CC dans 9 sections.</a:t>
          </a:r>
          <a:endParaRPr lang="en-US" sz="1700" kern="1200"/>
        </a:p>
      </dsp:txBody>
      <dsp:txXfrm>
        <a:off x="493370" y="1992748"/>
        <a:ext cx="3413210" cy="1568635"/>
      </dsp:txXfrm>
    </dsp:sp>
    <dsp:sp modelId="{88198152-91E4-45FA-BE55-A0CAF46AAC7D}">
      <dsp:nvSpPr>
        <dsp:cNvPr id="0" name=""/>
        <dsp:cNvSpPr/>
      </dsp:nvSpPr>
      <dsp:spPr>
        <a:xfrm>
          <a:off x="889136" y="3887893"/>
          <a:ext cx="5038438" cy="16662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1509226"/>
                <a:satOff val="-5812"/>
                <a:lumOff val="-11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1509226"/>
                <a:satOff val="-5812"/>
                <a:lumOff val="-11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1509226"/>
                <a:satOff val="-5812"/>
                <a:lumOff val="-11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baseline="0"/>
            <a:t>Négociation sur harmonisation des CC qui se traduit par une nouvelle architecture</a:t>
          </a:r>
          <a:endParaRPr lang="en-US" sz="2200" kern="1200"/>
        </a:p>
      </dsp:txBody>
      <dsp:txXfrm>
        <a:off x="937938" y="3936695"/>
        <a:ext cx="3413210" cy="1568635"/>
      </dsp:txXfrm>
    </dsp:sp>
    <dsp:sp modelId="{1393F331-D095-4307-A45D-8E438656E0C2}">
      <dsp:nvSpPr>
        <dsp:cNvPr id="0" name=""/>
        <dsp:cNvSpPr/>
      </dsp:nvSpPr>
      <dsp:spPr>
        <a:xfrm>
          <a:off x="3955382" y="1263565"/>
          <a:ext cx="1083055" cy="108305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4199069" y="1263565"/>
        <a:ext cx="595681" cy="814999"/>
      </dsp:txXfrm>
    </dsp:sp>
    <dsp:sp modelId="{86D3F9D1-EB50-48D0-AD0F-79ACBE576E41}">
      <dsp:nvSpPr>
        <dsp:cNvPr id="0" name=""/>
        <dsp:cNvSpPr/>
      </dsp:nvSpPr>
      <dsp:spPr>
        <a:xfrm>
          <a:off x="4399950" y="3196403"/>
          <a:ext cx="1083055" cy="108305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1512324"/>
            <a:satOff val="-4925"/>
            <a:lumOff val="-383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1512324"/>
              <a:satOff val="-4925"/>
              <a:lumOff val="-38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4643637" y="3196403"/>
        <a:ext cx="595681" cy="8149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7B1ED4-4360-4D3A-BD0E-020252AB3ACE}">
      <dsp:nvSpPr>
        <dsp:cNvPr id="0" name=""/>
        <dsp:cNvSpPr/>
      </dsp:nvSpPr>
      <dsp:spPr>
        <a:xfrm>
          <a:off x="0" y="356072"/>
          <a:ext cx="581675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FDF193-3828-4D2D-9068-F39C96A7A510}">
      <dsp:nvSpPr>
        <dsp:cNvPr id="0" name=""/>
        <dsp:cNvSpPr/>
      </dsp:nvSpPr>
      <dsp:spPr>
        <a:xfrm>
          <a:off x="290837" y="31352"/>
          <a:ext cx="4071725" cy="6494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902" tIns="0" rIns="153902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baseline="0"/>
            <a:t>Embauche </a:t>
          </a:r>
          <a:endParaRPr lang="en-US" sz="2200" kern="1200"/>
        </a:p>
      </dsp:txBody>
      <dsp:txXfrm>
        <a:off x="322540" y="63055"/>
        <a:ext cx="4008319" cy="586034"/>
      </dsp:txXfrm>
    </dsp:sp>
    <dsp:sp modelId="{1B88CD15-00FA-4D02-95EF-18E6BE02DF1C}">
      <dsp:nvSpPr>
        <dsp:cNvPr id="0" name=""/>
        <dsp:cNvSpPr/>
      </dsp:nvSpPr>
      <dsp:spPr>
        <a:xfrm>
          <a:off x="0" y="1353992"/>
          <a:ext cx="5816750" cy="1871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747028"/>
              <a:satOff val="3075"/>
              <a:lumOff val="-39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1444" tIns="458216" rIns="451444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200" kern="1200" baseline="0" dirty="0">
              <a:solidFill>
                <a:srgbClr val="FF0000"/>
              </a:solidFill>
            </a:rPr>
            <a:t>Renouvellement période d’essai</a:t>
          </a:r>
          <a:endParaRPr lang="en-US" sz="2200" kern="1200" dirty="0">
            <a:solidFill>
              <a:srgbClr val="FF0000"/>
            </a:solidFill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200" kern="1200" baseline="0" dirty="0">
              <a:solidFill>
                <a:srgbClr val="FF0000"/>
              </a:solidFill>
            </a:rPr>
            <a:t>CDI’I : formateurs + enseignement supérieur</a:t>
          </a:r>
          <a:endParaRPr lang="en-US" sz="2200" kern="1200" dirty="0">
            <a:solidFill>
              <a:srgbClr val="FF0000"/>
            </a:solidFill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200" kern="1200" baseline="0" dirty="0">
              <a:solidFill>
                <a:srgbClr val="FF0000"/>
              </a:solidFill>
            </a:rPr>
            <a:t>CDI’O </a:t>
          </a:r>
          <a:endParaRPr lang="en-US" sz="2200" kern="1200" dirty="0">
            <a:solidFill>
              <a:srgbClr val="FF0000"/>
            </a:solidFill>
          </a:endParaRPr>
        </a:p>
      </dsp:txBody>
      <dsp:txXfrm>
        <a:off x="0" y="1353992"/>
        <a:ext cx="5816750" cy="1871100"/>
      </dsp:txXfrm>
    </dsp:sp>
    <dsp:sp modelId="{D67BF2D4-EF9D-426C-B120-EF63ED9A7471}">
      <dsp:nvSpPr>
        <dsp:cNvPr id="0" name=""/>
        <dsp:cNvSpPr/>
      </dsp:nvSpPr>
      <dsp:spPr>
        <a:xfrm>
          <a:off x="290837" y="1029273"/>
          <a:ext cx="4071725" cy="649440"/>
        </a:xfrm>
        <a:prstGeom prst="roundRect">
          <a:avLst/>
        </a:prstGeom>
        <a:solidFill>
          <a:schemeClr val="accent5">
            <a:hueOff val="747028"/>
            <a:satOff val="3075"/>
            <a:lumOff val="-3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902" tIns="0" rIns="153902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baseline="0"/>
            <a:t>CDI</a:t>
          </a:r>
          <a:endParaRPr lang="en-US" sz="2200" kern="1200"/>
        </a:p>
      </dsp:txBody>
      <dsp:txXfrm>
        <a:off x="322540" y="1060976"/>
        <a:ext cx="4008319" cy="586034"/>
      </dsp:txXfrm>
    </dsp:sp>
    <dsp:sp modelId="{81AB99F1-B362-40E2-BE52-7000E895C813}">
      <dsp:nvSpPr>
        <dsp:cNvPr id="0" name=""/>
        <dsp:cNvSpPr/>
      </dsp:nvSpPr>
      <dsp:spPr>
        <a:xfrm>
          <a:off x="0" y="3668613"/>
          <a:ext cx="5816750" cy="1871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1494055"/>
              <a:satOff val="6150"/>
              <a:lumOff val="-7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1444" tIns="458216" rIns="451444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200" kern="1200" baseline="0" dirty="0"/>
            <a:t>CDD pour accroissement temporaire d’activité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200" kern="1200" baseline="0"/>
            <a:t>CDD pour remplacement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200" kern="1200" baseline="0" dirty="0"/>
            <a:t>CDD’U</a:t>
          </a:r>
          <a:endParaRPr lang="en-US" sz="2200" kern="1200" dirty="0"/>
        </a:p>
      </dsp:txBody>
      <dsp:txXfrm>
        <a:off x="0" y="3668613"/>
        <a:ext cx="5816750" cy="1871100"/>
      </dsp:txXfrm>
    </dsp:sp>
    <dsp:sp modelId="{5BD9684E-6E7D-43B2-94F1-9B2752A2B120}">
      <dsp:nvSpPr>
        <dsp:cNvPr id="0" name=""/>
        <dsp:cNvSpPr/>
      </dsp:nvSpPr>
      <dsp:spPr>
        <a:xfrm>
          <a:off x="290837" y="3343892"/>
          <a:ext cx="4071725" cy="649440"/>
        </a:xfrm>
        <a:prstGeom prst="roundRect">
          <a:avLst/>
        </a:prstGeom>
        <a:solidFill>
          <a:schemeClr val="accent5">
            <a:hueOff val="1494055"/>
            <a:satOff val="6150"/>
            <a:lumOff val="-7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902" tIns="0" rIns="153902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baseline="0"/>
            <a:t>CDD</a:t>
          </a:r>
          <a:endParaRPr lang="en-US" sz="2200" kern="1200" dirty="0"/>
        </a:p>
      </dsp:txBody>
      <dsp:txXfrm>
        <a:off x="322540" y="3375595"/>
        <a:ext cx="4008319" cy="5860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663385-FC61-404A-B2ED-27A9EBA23E9C}">
      <dsp:nvSpPr>
        <dsp:cNvPr id="0" name=""/>
        <dsp:cNvSpPr/>
      </dsp:nvSpPr>
      <dsp:spPr>
        <a:xfrm>
          <a:off x="438192" y="1110"/>
          <a:ext cx="4024956" cy="25558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4519BA-D109-458E-AD75-1316C5584E71}">
      <dsp:nvSpPr>
        <dsp:cNvPr id="0" name=""/>
        <dsp:cNvSpPr/>
      </dsp:nvSpPr>
      <dsp:spPr>
        <a:xfrm>
          <a:off x="885410" y="425967"/>
          <a:ext cx="4024956" cy="25558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900" kern="1200" baseline="0"/>
            <a:t>NAO</a:t>
          </a:r>
          <a:endParaRPr lang="en-US" sz="4900" kern="1200"/>
        </a:p>
      </dsp:txBody>
      <dsp:txXfrm>
        <a:off x="960268" y="500825"/>
        <a:ext cx="3875240" cy="2406131"/>
      </dsp:txXfrm>
    </dsp:sp>
    <dsp:sp modelId="{2BA46BF0-7B9C-48EB-BFCE-A138432B39E9}">
      <dsp:nvSpPr>
        <dsp:cNvPr id="0" name=""/>
        <dsp:cNvSpPr/>
      </dsp:nvSpPr>
      <dsp:spPr>
        <a:xfrm>
          <a:off x="5357583" y="1110"/>
          <a:ext cx="4024956" cy="25558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93D6C4-0E3C-4C10-B3C8-50C032A36118}">
      <dsp:nvSpPr>
        <dsp:cNvPr id="0" name=""/>
        <dsp:cNvSpPr/>
      </dsp:nvSpPr>
      <dsp:spPr>
        <a:xfrm>
          <a:off x="5804801" y="425967"/>
          <a:ext cx="4024956" cy="25558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900" kern="1200" baseline="0"/>
            <a:t>Négociations CC</a:t>
          </a:r>
          <a:endParaRPr lang="en-US" sz="4900" kern="1200"/>
        </a:p>
      </dsp:txBody>
      <dsp:txXfrm>
        <a:off x="5879659" y="500825"/>
        <a:ext cx="3875240" cy="24061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3/23/2021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862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3/23/2021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206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3/23/2021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176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3/23/2021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146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3/23/2021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06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3/23/2021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773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3/23/2021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72513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3/23/2021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52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3/23/2021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319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3/23/2021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11438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3/23/2021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14659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3/23/2021</a:t>
            </a:fld>
            <a:endParaRPr lang="en-US" spc="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01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Escaliers de devant et colonnes sur un bâtiment de ville majestueux">
            <a:extLst>
              <a:ext uri="{FF2B5EF4-FFF2-40B4-BE49-F238E27FC236}">
                <a16:creationId xmlns:a16="http://schemas.microsoft.com/office/drawing/2014/main" id="{7367F12F-0D36-4176-BADC-A37BDEC911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566" b="12164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CB98331E-6CDC-406E-B820-9B97E9B9B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3326"/>
            <a:ext cx="12191999" cy="5627414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56000"/>
                </a:schemeClr>
              </a:gs>
              <a:gs pos="10000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4936353-1A4B-47D9-83F2-8186411722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438" y="1486894"/>
            <a:ext cx="10267950" cy="2684004"/>
          </a:xfrm>
        </p:spPr>
        <p:txBody>
          <a:bodyPr anchor="b">
            <a:normAutofit/>
          </a:bodyPr>
          <a:lstStyle/>
          <a:p>
            <a:r>
              <a:rPr lang="fr-FR" sz="6200">
                <a:solidFill>
                  <a:srgbClr val="FFFFFF"/>
                </a:solidFill>
              </a:rPr>
              <a:t>Convention collective de l’enseignement privé non lucratif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C1273CE-8252-4B81-8352-DB716100C7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438" y="4294461"/>
            <a:ext cx="10267950" cy="1271452"/>
          </a:xfrm>
        </p:spPr>
        <p:txBody>
          <a:bodyPr anchor="t">
            <a:normAutofit/>
          </a:bodyPr>
          <a:lstStyle/>
          <a:p>
            <a:r>
              <a:rPr lang="fr-FR" dirty="0"/>
              <a:t>Texte consolidé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7670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447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7024EAF-6BDE-4F78-A1ED-AA5D26EEF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643467"/>
            <a:ext cx="4628638" cy="5571066"/>
          </a:xfrm>
        </p:spPr>
        <p:txBody>
          <a:bodyPr>
            <a:normAutofit/>
          </a:bodyPr>
          <a:lstStyle/>
          <a:p>
            <a:r>
              <a:rPr lang="fr-FR" sz="3600" dirty="0"/>
              <a:t>7 – maintien de salaire et protection sociale complémentaire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DB1462-7878-417C-A357-55D19718E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5296" y="643467"/>
            <a:ext cx="4653536" cy="5571066"/>
          </a:xfrm>
        </p:spPr>
        <p:txBody>
          <a:bodyPr anchor="ctr">
            <a:normAutofit/>
          </a:bodyPr>
          <a:lstStyle/>
          <a:p>
            <a:r>
              <a:rPr lang="fr-FR" dirty="0"/>
              <a:t>En cours de négociation…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086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447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B148E20-0CB3-467D-A558-8D442A1CA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643467"/>
            <a:ext cx="4628638" cy="5571066"/>
          </a:xfrm>
        </p:spPr>
        <p:txBody>
          <a:bodyPr>
            <a:normAutofit/>
          </a:bodyPr>
          <a:lstStyle/>
          <a:p>
            <a:r>
              <a:rPr lang="fr-FR" sz="4100"/>
              <a:t>8 – rémunérations complémentaires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41523F-ACFC-4771-90BC-DD3CF5BA6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5296" y="643467"/>
            <a:ext cx="4653536" cy="5571066"/>
          </a:xfrm>
        </p:spPr>
        <p:txBody>
          <a:bodyPr anchor="ctr">
            <a:normAutofit/>
          </a:bodyPr>
          <a:lstStyle/>
          <a:p>
            <a:r>
              <a:rPr lang="fr-FR" dirty="0"/>
              <a:t>En cours de négociation…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846017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447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1651F69-8951-46AC-9F69-39688136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643467"/>
            <a:ext cx="4628638" cy="5571066"/>
          </a:xfrm>
        </p:spPr>
        <p:txBody>
          <a:bodyPr>
            <a:normAutofit/>
          </a:bodyPr>
          <a:lstStyle/>
          <a:p>
            <a:r>
              <a:rPr lang="fr-FR" dirty="0"/>
              <a:t>9 – rupture du contrat de travail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E179EA-7466-43FE-8EA8-335270664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5296" y="643467"/>
            <a:ext cx="4653536" cy="5571066"/>
          </a:xfrm>
        </p:spPr>
        <p:txBody>
          <a:bodyPr anchor="ctr">
            <a:normAutofit/>
          </a:bodyPr>
          <a:lstStyle/>
          <a:p>
            <a:r>
              <a:rPr lang="fr-FR" dirty="0"/>
              <a:t>En cours de négociation… cependant 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/>
              <a:t>Licenciement d’un salarié en CDI’O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/>
              <a:t>Rupture d’un CDD’U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6048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447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47488EA-9DAC-479E-810A-57EAFAC1E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643467"/>
            <a:ext cx="4628638" cy="5571066"/>
          </a:xfrm>
        </p:spPr>
        <p:txBody>
          <a:bodyPr>
            <a:normAutofit/>
          </a:bodyPr>
          <a:lstStyle/>
          <a:p>
            <a:r>
              <a:rPr lang="fr-FR" sz="4600"/>
              <a:t>Annexe 1 : classifications et rémunérations minimales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2E8026-3C32-4D68-B757-313DD89AB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5296" y="643467"/>
            <a:ext cx="4653536" cy="5571066"/>
          </a:xfrm>
        </p:spPr>
        <p:txBody>
          <a:bodyPr anchor="ctr">
            <a:normAutofit/>
          </a:bodyPr>
          <a:lstStyle/>
          <a:p>
            <a:r>
              <a:rPr lang="fr-FR" dirty="0"/>
              <a:t>Reprise de la SEP</a:t>
            </a:r>
          </a:p>
        </p:txBody>
      </p:sp>
    </p:spTree>
    <p:extLst>
      <p:ext uri="{BB962C8B-B14F-4D97-AF65-F5344CB8AC3E}">
        <p14:creationId xmlns:p14="http://schemas.microsoft.com/office/powerpoint/2010/main" val="4099826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447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382C9AB-A200-4F56-999A-4CB6779A9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643467"/>
            <a:ext cx="4628638" cy="5571066"/>
          </a:xfrm>
        </p:spPr>
        <p:txBody>
          <a:bodyPr>
            <a:normAutofit/>
          </a:bodyPr>
          <a:lstStyle/>
          <a:p>
            <a:r>
              <a:rPr lang="fr-FR" dirty="0"/>
              <a:t>Annexe 2 : temps partiel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8296AE-F853-4BE6-AF1F-FD90CDF3F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5296" y="643467"/>
            <a:ext cx="4653536" cy="5571066"/>
          </a:xfrm>
        </p:spPr>
        <p:txBody>
          <a:bodyPr anchor="ctr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FF0000"/>
                </a:solidFill>
              </a:rPr>
              <a:t>Avenants pour complément d’heures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FF0000"/>
                </a:solidFill>
              </a:rPr>
              <a:t>Durée minimale de travail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52025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3D6D73A-567F-43F6-A5BD-5B7FF8C50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</p:spPr>
        <p:txBody>
          <a:bodyPr>
            <a:normAutofit/>
          </a:bodyPr>
          <a:lstStyle/>
          <a:p>
            <a:r>
              <a:rPr lang="fr-FR" dirty="0"/>
              <a:t>Informations diverses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7248369-464E-49D1-91FC-BC34A50A6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2264989"/>
            <a:ext cx="12188952" cy="39521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32EE8A96-7C78-40AD-996D-F051D54795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1228194"/>
              </p:ext>
            </p:extLst>
          </p:nvPr>
        </p:nvGraphicFramePr>
        <p:xfrm>
          <a:off x="960438" y="2749621"/>
          <a:ext cx="10267950" cy="2982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3816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86578F3-AF37-46CC-8960-06BCD81AC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643467"/>
            <a:ext cx="3212593" cy="5571066"/>
          </a:xfrm>
        </p:spPr>
        <p:txBody>
          <a:bodyPr>
            <a:normAutofit/>
          </a:bodyPr>
          <a:lstStyle/>
          <a:p>
            <a:r>
              <a:rPr lang="fr-FR" sz="5600"/>
              <a:t>Contexte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46A4F375-7BCE-488E-B3E4-395CF0C24C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7967293"/>
              </p:ext>
            </p:extLst>
          </p:nvPr>
        </p:nvGraphicFramePr>
        <p:xfrm>
          <a:off x="5300812" y="643466"/>
          <a:ext cx="5927575" cy="5554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88302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6BC377B7-18F1-42AD-A1DD-E1D6A5B27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E27CBDD7-6A01-4B3F-B16A-F50305427B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643467 w 12192000"/>
              <a:gd name="connsiteY0" fmla="*/ 640822 h 6858000"/>
              <a:gd name="connsiteX1" fmla="*/ 643467 w 12192000"/>
              <a:gd name="connsiteY1" fmla="*/ 6217178 h 6858000"/>
              <a:gd name="connsiteX2" fmla="*/ 11548533 w 12192000"/>
              <a:gd name="connsiteY2" fmla="*/ 6217178 h 6858000"/>
              <a:gd name="connsiteX3" fmla="*/ 11548533 w 12192000"/>
              <a:gd name="connsiteY3" fmla="*/ 640822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643467" y="640822"/>
                </a:moveTo>
                <a:lnTo>
                  <a:pt x="643467" y="6217178"/>
                </a:lnTo>
                <a:lnTo>
                  <a:pt x="11548533" y="6217178"/>
                </a:lnTo>
                <a:lnTo>
                  <a:pt x="11548533" y="640822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30ECA3D2-86A5-42C9-9B9D-2AEA270009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29002" y="1131510"/>
            <a:ext cx="4133995" cy="4594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463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447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C428C21-6631-4423-B037-F67F803D9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643467"/>
            <a:ext cx="4628638" cy="5571066"/>
          </a:xfrm>
        </p:spPr>
        <p:txBody>
          <a:bodyPr>
            <a:normAutofit/>
          </a:bodyPr>
          <a:lstStyle/>
          <a:p>
            <a:r>
              <a:rPr lang="fr-FR" dirty="0"/>
              <a:t>1 – la branche et son cadre paritaire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1A7C68-D7D5-4877-A78D-8E99A234EB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5296" y="643467"/>
            <a:ext cx="4653536" cy="5571066"/>
          </a:xfrm>
        </p:spPr>
        <p:txBody>
          <a:bodyPr anchor="ctr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/>
              <a:t>Objet et champ d’application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/>
              <a:t>Fonctionnement du paritarisme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/>
              <a:t>Droit syndical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/>
              <a:t>Relations collectives d’entreprise</a:t>
            </a:r>
          </a:p>
        </p:txBody>
      </p:sp>
    </p:spTree>
    <p:extLst>
      <p:ext uri="{BB962C8B-B14F-4D97-AF65-F5344CB8AC3E}">
        <p14:creationId xmlns:p14="http://schemas.microsoft.com/office/powerpoint/2010/main" val="2053569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447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0DAE32D-7CCE-48B4-B1EC-B9C4A408A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643467"/>
            <a:ext cx="4628638" cy="5571066"/>
          </a:xfrm>
        </p:spPr>
        <p:txBody>
          <a:bodyPr>
            <a:normAutofit/>
          </a:bodyPr>
          <a:lstStyle/>
          <a:p>
            <a:r>
              <a:rPr lang="fr-FR" sz="4600"/>
              <a:t>2 – Responsabilité sociale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90FF4B-69C9-457D-876A-D5C0D02BFA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5296" y="643467"/>
            <a:ext cx="4653536" cy="5571066"/>
          </a:xfrm>
        </p:spPr>
        <p:txBody>
          <a:bodyPr anchor="ctr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400"/>
              <a:t>Égalité professionnelle et non-discrimination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400"/>
              <a:t>Lutte contre le harcèlement sexuel et les agissements sexistes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400"/>
              <a:t>Prévention de la pénibilité et des risques professionnels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400"/>
              <a:t>Conditions de travail et droit au travail des personnes en situation de handicap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400"/>
              <a:t>Accompagnement des difficultés des salariés</a:t>
            </a:r>
          </a:p>
        </p:txBody>
      </p:sp>
    </p:spTree>
    <p:extLst>
      <p:ext uri="{BB962C8B-B14F-4D97-AF65-F5344CB8AC3E}">
        <p14:creationId xmlns:p14="http://schemas.microsoft.com/office/powerpoint/2010/main" val="1617171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B9BAB93-D811-4666-882C-BC7145E77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643467"/>
            <a:ext cx="3212593" cy="5571066"/>
          </a:xfrm>
        </p:spPr>
        <p:txBody>
          <a:bodyPr>
            <a:normAutofit/>
          </a:bodyPr>
          <a:lstStyle/>
          <a:p>
            <a:r>
              <a:rPr lang="fr-FR" sz="5100"/>
              <a:t>3 – Embauche et contrat de travail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C8BBFD51-B8B9-476C-B299-AB634A0C11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3836764"/>
              </p:ext>
            </p:extLst>
          </p:nvPr>
        </p:nvGraphicFramePr>
        <p:xfrm>
          <a:off x="5411638" y="643467"/>
          <a:ext cx="5816750" cy="5571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558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9A1C012-8297-4361-ACE8-A2509FB18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1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5E0E3C-32F3-480B-9842-7611BBE2E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53465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33BF368-9C4F-4C1E-9C76-21CA54F0D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640080"/>
            <a:ext cx="6389027" cy="556916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6800"/>
              <a:t>4 – classifications et rémunérations minimales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2D841E-1A78-4BC2-8A3C-827EEE791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9797" y="640079"/>
            <a:ext cx="3199034" cy="556916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/>
              <a:t>En cours de négociation…</a:t>
            </a:r>
          </a:p>
        </p:txBody>
      </p:sp>
    </p:spTree>
    <p:extLst>
      <p:ext uri="{BB962C8B-B14F-4D97-AF65-F5344CB8AC3E}">
        <p14:creationId xmlns:p14="http://schemas.microsoft.com/office/powerpoint/2010/main" val="1574812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9A1C012-8297-4361-ACE8-A2509FB18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1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5E0E3C-32F3-480B-9842-7611BBE2E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53465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E9610B8-C2A0-419F-930F-1A64A343F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640080"/>
            <a:ext cx="6389027" cy="556916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6200"/>
              <a:t>5 – durée et organisation du temps de travail, congés, absences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18EAF4-B023-4E56-9FCC-5382519FE7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9797" y="640079"/>
            <a:ext cx="3199034" cy="556916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/>
              <a:t>En cours de négociation…, hormis temps partiel : cf. Annexe 2</a:t>
            </a:r>
          </a:p>
        </p:txBody>
      </p:sp>
    </p:spTree>
    <p:extLst>
      <p:ext uri="{BB962C8B-B14F-4D97-AF65-F5344CB8AC3E}">
        <p14:creationId xmlns:p14="http://schemas.microsoft.com/office/powerpoint/2010/main" val="3770729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7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447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21DDC53-00B7-4F66-8C2F-51EBD0681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643467"/>
            <a:ext cx="4628638" cy="5571066"/>
          </a:xfrm>
        </p:spPr>
        <p:txBody>
          <a:bodyPr>
            <a:normAutofit/>
          </a:bodyPr>
          <a:lstStyle/>
          <a:p>
            <a:r>
              <a:rPr lang="fr-FR" sz="5600"/>
              <a:t>6 – gestion des emplois et des compétences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77A683-4EF8-477C-A3E5-BF9B93580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5296" y="643467"/>
            <a:ext cx="4653536" cy="5571066"/>
          </a:xfrm>
        </p:spPr>
        <p:txBody>
          <a:bodyPr anchor="ctr">
            <a:normAutofit/>
          </a:bodyPr>
          <a:lstStyle/>
          <a:p>
            <a:r>
              <a:rPr lang="fr-FR" dirty="0"/>
              <a:t>En cours de négociation…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3774631"/>
      </p:ext>
    </p:extLst>
  </p:cSld>
  <p:clrMapOvr>
    <a:masterClrMapping/>
  </p:clrMapOvr>
</p:sld>
</file>

<file path=ppt/theme/theme1.xml><?xml version="1.0" encoding="utf-8"?>
<a:theme xmlns:a="http://schemas.openxmlformats.org/drawingml/2006/main" name="JuxtaposeVTI">
  <a:themeElements>
    <a:clrScheme name="AnalogousFromLightSeedRightStep">
      <a:dk1>
        <a:srgbClr val="000000"/>
      </a:dk1>
      <a:lt1>
        <a:srgbClr val="FFFFFF"/>
      </a:lt1>
      <a:dk2>
        <a:srgbClr val="3D3423"/>
      </a:dk2>
      <a:lt2>
        <a:srgbClr val="E2E8E7"/>
      </a:lt2>
      <a:accent1>
        <a:srgbClr val="C6969E"/>
      </a:accent1>
      <a:accent2>
        <a:srgbClr val="BA8E7F"/>
      </a:accent2>
      <a:accent3>
        <a:srgbClr val="B2A281"/>
      </a:accent3>
      <a:accent4>
        <a:srgbClr val="A3A872"/>
      </a:accent4>
      <a:accent5>
        <a:srgbClr val="95AA81"/>
      </a:accent5>
      <a:accent6>
        <a:srgbClr val="7CAF78"/>
      </a:accent6>
      <a:hlink>
        <a:srgbClr val="568E85"/>
      </a:hlink>
      <a:folHlink>
        <a:srgbClr val="7F7F7F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273</Words>
  <Application>Microsoft Office PowerPoint</Application>
  <PresentationFormat>Grand écran</PresentationFormat>
  <Paragraphs>51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0" baseType="lpstr">
      <vt:lpstr>Arial</vt:lpstr>
      <vt:lpstr>Franklin Gothic Demi Cond</vt:lpstr>
      <vt:lpstr>Franklin Gothic Medium</vt:lpstr>
      <vt:lpstr>Wingdings</vt:lpstr>
      <vt:lpstr>JuxtaposeVTI</vt:lpstr>
      <vt:lpstr>Convention collective de l’enseignement privé non lucratif</vt:lpstr>
      <vt:lpstr>Contexte</vt:lpstr>
      <vt:lpstr>Présentation PowerPoint</vt:lpstr>
      <vt:lpstr>1 – la branche et son cadre paritaire</vt:lpstr>
      <vt:lpstr>2 – Responsabilité sociale</vt:lpstr>
      <vt:lpstr>3 – Embauche et contrat de travail</vt:lpstr>
      <vt:lpstr>4 – classifications et rémunérations minimales</vt:lpstr>
      <vt:lpstr>5 – durée et organisation du temps de travail, congés, absences</vt:lpstr>
      <vt:lpstr>6 – gestion des emplois et des compétences</vt:lpstr>
      <vt:lpstr>7 – maintien de salaire et protection sociale complémentaire</vt:lpstr>
      <vt:lpstr>8 – rémunérations complémentaires</vt:lpstr>
      <vt:lpstr>9 – rupture du contrat de travail</vt:lpstr>
      <vt:lpstr>Annexe 1 : classifications et rémunérations minimales</vt:lpstr>
      <vt:lpstr>Annexe 2 : temps partiel</vt:lpstr>
      <vt:lpstr>Informations diverses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Convention collective de l’enseignement privé non lucratif</dc:title>
  <dc:creator>Denis LE MORZADEC</dc:creator>
  <cp:lastModifiedBy>Denis LE MORZADEC</cp:lastModifiedBy>
  <cp:revision>1</cp:revision>
  <cp:lastPrinted>2021-03-22T09:09:41Z</cp:lastPrinted>
  <dcterms:created xsi:type="dcterms:W3CDTF">2021-03-15T13:22:54Z</dcterms:created>
  <dcterms:modified xsi:type="dcterms:W3CDTF">2021-03-23T08:36:12Z</dcterms:modified>
</cp:coreProperties>
</file>