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4"/>
    <p:sldMasterId id="2147483689" r:id="rId5"/>
  </p:sldMasterIdLst>
  <p:notesMasterIdLst>
    <p:notesMasterId r:id="rId92"/>
  </p:notesMasterIdLst>
  <p:sldIdLst>
    <p:sldId id="327" r:id="rId6"/>
    <p:sldId id="411" r:id="rId7"/>
    <p:sldId id="833" r:id="rId8"/>
    <p:sldId id="769" r:id="rId9"/>
    <p:sldId id="841" r:id="rId10"/>
    <p:sldId id="495" r:id="rId11"/>
    <p:sldId id="835" r:id="rId12"/>
    <p:sldId id="839" r:id="rId13"/>
    <p:sldId id="545" r:id="rId14"/>
    <p:sldId id="840" r:id="rId15"/>
    <p:sldId id="842" r:id="rId16"/>
    <p:sldId id="757" r:id="rId17"/>
    <p:sldId id="820" r:id="rId18"/>
    <p:sldId id="464" r:id="rId19"/>
    <p:sldId id="465" r:id="rId20"/>
    <p:sldId id="467" r:id="rId21"/>
    <p:sldId id="480" r:id="rId22"/>
    <p:sldId id="821" r:id="rId23"/>
    <p:sldId id="500" r:id="rId24"/>
    <p:sldId id="497" r:id="rId25"/>
    <p:sldId id="499" r:id="rId26"/>
    <p:sldId id="822" r:id="rId27"/>
    <p:sldId id="415" r:id="rId28"/>
    <p:sldId id="823" r:id="rId29"/>
    <p:sldId id="476" r:id="rId30"/>
    <p:sldId id="824" r:id="rId31"/>
    <p:sldId id="458" r:id="rId32"/>
    <p:sldId id="825" r:id="rId33"/>
    <p:sldId id="817" r:id="rId34"/>
    <p:sldId id="818" r:id="rId35"/>
    <p:sldId id="815" r:id="rId36"/>
    <p:sldId id="836" r:id="rId37"/>
    <p:sldId id="356" r:id="rId38"/>
    <p:sldId id="357" r:id="rId39"/>
    <p:sldId id="358" r:id="rId40"/>
    <p:sldId id="359" r:id="rId41"/>
    <p:sldId id="360" r:id="rId42"/>
    <p:sldId id="449" r:id="rId43"/>
    <p:sldId id="826" r:id="rId44"/>
    <p:sldId id="486" r:id="rId45"/>
    <p:sldId id="487" r:id="rId46"/>
    <p:sldId id="490" r:id="rId47"/>
    <p:sldId id="488" r:id="rId48"/>
    <p:sldId id="489" r:id="rId49"/>
    <p:sldId id="491" r:id="rId50"/>
    <p:sldId id="455" r:id="rId51"/>
    <p:sldId id="828" r:id="rId52"/>
    <p:sldId id="843" r:id="rId53"/>
    <p:sldId id="453" r:id="rId54"/>
    <p:sldId id="829" r:id="rId55"/>
    <p:sldId id="501" r:id="rId56"/>
    <p:sldId id="555" r:id="rId57"/>
    <p:sldId id="313" r:id="rId58"/>
    <p:sldId id="474" r:id="rId59"/>
    <p:sldId id="837" r:id="rId60"/>
    <p:sldId id="562" r:id="rId61"/>
    <p:sldId id="932" r:id="rId62"/>
    <p:sldId id="295" r:id="rId63"/>
    <p:sldId id="297" r:id="rId64"/>
    <p:sldId id="298" r:id="rId65"/>
    <p:sldId id="300" r:id="rId66"/>
    <p:sldId id="388" r:id="rId67"/>
    <p:sldId id="390" r:id="rId68"/>
    <p:sldId id="302" r:id="rId69"/>
    <p:sldId id="306" r:id="rId70"/>
    <p:sldId id="307" r:id="rId71"/>
    <p:sldId id="469" r:id="rId72"/>
    <p:sldId id="303" r:id="rId73"/>
    <p:sldId id="551" r:id="rId74"/>
    <p:sldId id="471" r:id="rId75"/>
    <p:sldId id="472" r:id="rId76"/>
    <p:sldId id="536" r:id="rId77"/>
    <p:sldId id="834" r:id="rId78"/>
    <p:sldId id="406" r:id="rId79"/>
    <p:sldId id="407" r:id="rId80"/>
    <p:sldId id="404" r:id="rId81"/>
    <p:sldId id="408" r:id="rId82"/>
    <p:sldId id="540" r:id="rId83"/>
    <p:sldId id="838" r:id="rId84"/>
    <p:sldId id="305" r:id="rId85"/>
    <p:sldId id="308" r:id="rId86"/>
    <p:sldId id="548" r:id="rId87"/>
    <p:sldId id="309" r:id="rId88"/>
    <p:sldId id="310" r:id="rId89"/>
    <p:sldId id="560" r:id="rId90"/>
    <p:sldId id="561" r:id="rId9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2E3EA1B5-F1DE-4D1D-BF5B-5D88909A3C6B}">
          <p14:sldIdLst>
            <p14:sldId id="327"/>
          </p14:sldIdLst>
        </p14:section>
        <p14:section name="Section par défaut" id="{6DE91425-D0ED-4212-A1CC-F07B97D9C512}">
          <p14:sldIdLst/>
        </p14:section>
        <p14:section name="couverture" id="{61FAB01D-CA25-8B45-BCA0-5390A976FF58}">
          <p14:sldIdLst>
            <p14:sldId id="411"/>
            <p14:sldId id="833"/>
            <p14:sldId id="769"/>
            <p14:sldId id="841"/>
            <p14:sldId id="495"/>
            <p14:sldId id="835"/>
            <p14:sldId id="839"/>
            <p14:sldId id="545"/>
            <p14:sldId id="840"/>
            <p14:sldId id="842"/>
            <p14:sldId id="757"/>
            <p14:sldId id="820"/>
            <p14:sldId id="464"/>
            <p14:sldId id="465"/>
            <p14:sldId id="467"/>
            <p14:sldId id="480"/>
            <p14:sldId id="821"/>
            <p14:sldId id="500"/>
            <p14:sldId id="497"/>
            <p14:sldId id="499"/>
            <p14:sldId id="822"/>
            <p14:sldId id="415"/>
            <p14:sldId id="823"/>
            <p14:sldId id="476"/>
            <p14:sldId id="824"/>
            <p14:sldId id="458"/>
            <p14:sldId id="825"/>
            <p14:sldId id="817"/>
            <p14:sldId id="818"/>
            <p14:sldId id="815"/>
            <p14:sldId id="836"/>
            <p14:sldId id="356"/>
            <p14:sldId id="357"/>
            <p14:sldId id="358"/>
            <p14:sldId id="359"/>
            <p14:sldId id="360"/>
            <p14:sldId id="449"/>
            <p14:sldId id="826"/>
            <p14:sldId id="486"/>
            <p14:sldId id="487"/>
            <p14:sldId id="490"/>
            <p14:sldId id="488"/>
            <p14:sldId id="489"/>
            <p14:sldId id="491"/>
            <p14:sldId id="455"/>
            <p14:sldId id="828"/>
            <p14:sldId id="843"/>
            <p14:sldId id="453"/>
            <p14:sldId id="829"/>
            <p14:sldId id="501"/>
            <p14:sldId id="555"/>
            <p14:sldId id="313"/>
            <p14:sldId id="474"/>
            <p14:sldId id="837"/>
            <p14:sldId id="562"/>
            <p14:sldId id="932"/>
            <p14:sldId id="295"/>
            <p14:sldId id="297"/>
            <p14:sldId id="298"/>
            <p14:sldId id="300"/>
            <p14:sldId id="388"/>
            <p14:sldId id="390"/>
            <p14:sldId id="302"/>
            <p14:sldId id="306"/>
            <p14:sldId id="307"/>
            <p14:sldId id="469"/>
            <p14:sldId id="303"/>
            <p14:sldId id="551"/>
            <p14:sldId id="471"/>
            <p14:sldId id="472"/>
            <p14:sldId id="536"/>
            <p14:sldId id="834"/>
            <p14:sldId id="406"/>
            <p14:sldId id="407"/>
            <p14:sldId id="404"/>
            <p14:sldId id="408"/>
            <p14:sldId id="540"/>
            <p14:sldId id="838"/>
            <p14:sldId id="305"/>
            <p14:sldId id="308"/>
            <p14:sldId id="548"/>
            <p14:sldId id="309"/>
            <p14:sldId id="310"/>
            <p14:sldId id="560"/>
            <p14:sldId id="561"/>
          </p14:sldIdLst>
        </p14:section>
        <p14:section name="mise en page" id="{67673FDC-30E4-CE4A-99C7-A9BD0CBD7A70}">
          <p14:sldIdLst/>
        </p14:section>
        <p14:section name="dos de couverture" id="{56784058-0300-D046-AC7C-14CBA1B6305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B1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053D38-44DD-49F7-AE4E-D65C2D2BE548}" v="84" dt="2018-10-07T16:51:33.6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17" autoAdjust="0"/>
    <p:restoredTop sz="87116"/>
  </p:normalViewPr>
  <p:slideViewPr>
    <p:cSldViewPr snapToGrid="0" snapToObjects="1">
      <p:cViewPr varScale="1">
        <p:scale>
          <a:sx n="82" d="100"/>
          <a:sy n="82" d="100"/>
        </p:scale>
        <p:origin x="60"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slide" Target="slides/slide84.xml"/><Relationship Id="rId97" Type="http://schemas.microsoft.com/office/2016/11/relationships/changesInfo" Target="changesInfos/changesInfo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presProps" Target="presProps.xml"/><Relationship Id="rId98"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René LE MEUR" userId="0e51d827-f102-4e27-b409-d5bc3d3a8e11" providerId="ADAL" clId="{6E053D38-44DD-49F7-AE4E-D65C2D2BE548}"/>
    <pc:docChg chg="undo custSel addSld delSld modSld modSection">
      <pc:chgData name="Jean-René LE MEUR" userId="0e51d827-f102-4e27-b409-d5bc3d3a8e11" providerId="ADAL" clId="{6E053D38-44DD-49F7-AE4E-D65C2D2BE548}" dt="2018-10-07T16:51:38.860" v="1210" actId="20577"/>
      <pc:docMkLst>
        <pc:docMk/>
      </pc:docMkLst>
      <pc:sldChg chg="modSp">
        <pc:chgData name="Jean-René LE MEUR" userId="0e51d827-f102-4e27-b409-d5bc3d3a8e11" providerId="ADAL" clId="{6E053D38-44DD-49F7-AE4E-D65C2D2BE548}" dt="2018-10-07T16:51:38.860" v="1210" actId="20577"/>
        <pc:sldMkLst>
          <pc:docMk/>
          <pc:sldMk cId="4241882114" sldId="303"/>
        </pc:sldMkLst>
        <pc:spChg chg="mod">
          <ac:chgData name="Jean-René LE MEUR" userId="0e51d827-f102-4e27-b409-d5bc3d3a8e11" providerId="ADAL" clId="{6E053D38-44DD-49F7-AE4E-D65C2D2BE548}" dt="2018-10-07T16:51:38.860" v="1210" actId="20577"/>
          <ac:spMkLst>
            <pc:docMk/>
            <pc:sldMk cId="4241882114" sldId="303"/>
            <ac:spMk id="8" creationId="{00000000-0000-0000-0000-000000000000}"/>
          </ac:spMkLst>
        </pc:spChg>
      </pc:sldChg>
      <pc:sldChg chg="delSp">
        <pc:chgData name="Jean-René LE MEUR" userId="0e51d827-f102-4e27-b409-d5bc3d3a8e11" providerId="ADAL" clId="{6E053D38-44DD-49F7-AE4E-D65C2D2BE548}" dt="2018-10-07T16:33:16.858" v="1003" actId="478"/>
        <pc:sldMkLst>
          <pc:docMk/>
          <pc:sldMk cId="2531363678" sldId="356"/>
        </pc:sldMkLst>
        <pc:spChg chg="del">
          <ac:chgData name="Jean-René LE MEUR" userId="0e51d827-f102-4e27-b409-d5bc3d3a8e11" providerId="ADAL" clId="{6E053D38-44DD-49F7-AE4E-D65C2D2BE548}" dt="2018-10-07T16:33:16.858" v="1003" actId="478"/>
          <ac:spMkLst>
            <pc:docMk/>
            <pc:sldMk cId="2531363678" sldId="356"/>
            <ac:spMk id="6" creationId="{707A788A-8675-4C2D-B94D-08A0AFE08CC7}"/>
          </ac:spMkLst>
        </pc:spChg>
      </pc:sldChg>
      <pc:sldChg chg="delSp">
        <pc:chgData name="Jean-René LE MEUR" userId="0e51d827-f102-4e27-b409-d5bc3d3a8e11" providerId="ADAL" clId="{6E053D38-44DD-49F7-AE4E-D65C2D2BE548}" dt="2018-10-07T16:33:15.472" v="1002" actId="478"/>
        <pc:sldMkLst>
          <pc:docMk/>
          <pc:sldMk cId="2068013750" sldId="357"/>
        </pc:sldMkLst>
        <pc:spChg chg="del">
          <ac:chgData name="Jean-René LE MEUR" userId="0e51d827-f102-4e27-b409-d5bc3d3a8e11" providerId="ADAL" clId="{6E053D38-44DD-49F7-AE4E-D65C2D2BE548}" dt="2018-10-07T16:33:03.081" v="997" actId="478"/>
          <ac:spMkLst>
            <pc:docMk/>
            <pc:sldMk cId="2068013750" sldId="357"/>
            <ac:spMk id="4" creationId="{DBCF90BE-907C-43A1-A37C-94278990259D}"/>
          </ac:spMkLst>
        </pc:spChg>
        <pc:spChg chg="del">
          <ac:chgData name="Jean-René LE MEUR" userId="0e51d827-f102-4e27-b409-d5bc3d3a8e11" providerId="ADAL" clId="{6E053D38-44DD-49F7-AE4E-D65C2D2BE548}" dt="2018-10-07T16:33:15.472" v="1002" actId="478"/>
          <ac:spMkLst>
            <pc:docMk/>
            <pc:sldMk cId="2068013750" sldId="357"/>
            <ac:spMk id="6" creationId="{7337AEDD-2EF7-4994-84AA-FAB713EA3FB2}"/>
          </ac:spMkLst>
        </pc:spChg>
      </pc:sldChg>
      <pc:sldChg chg="delSp">
        <pc:chgData name="Jean-René LE MEUR" userId="0e51d827-f102-4e27-b409-d5bc3d3a8e11" providerId="ADAL" clId="{6E053D38-44DD-49F7-AE4E-D65C2D2BE548}" dt="2018-10-07T16:33:13.971" v="1001" actId="478"/>
        <pc:sldMkLst>
          <pc:docMk/>
          <pc:sldMk cId="2957622566" sldId="358"/>
        </pc:sldMkLst>
        <pc:spChg chg="del">
          <ac:chgData name="Jean-René LE MEUR" userId="0e51d827-f102-4e27-b409-d5bc3d3a8e11" providerId="ADAL" clId="{6E053D38-44DD-49F7-AE4E-D65C2D2BE548}" dt="2018-10-07T16:33:05.077" v="998" actId="478"/>
          <ac:spMkLst>
            <pc:docMk/>
            <pc:sldMk cId="2957622566" sldId="358"/>
            <ac:spMk id="4" creationId="{BF91BFFF-2778-4C7B-B868-41271FC03FA7}"/>
          </ac:spMkLst>
        </pc:spChg>
        <pc:spChg chg="del">
          <ac:chgData name="Jean-René LE MEUR" userId="0e51d827-f102-4e27-b409-d5bc3d3a8e11" providerId="ADAL" clId="{6E053D38-44DD-49F7-AE4E-D65C2D2BE548}" dt="2018-10-07T16:33:13.971" v="1001" actId="478"/>
          <ac:spMkLst>
            <pc:docMk/>
            <pc:sldMk cId="2957622566" sldId="358"/>
            <ac:spMk id="6" creationId="{89B320D9-5285-446C-A6A1-660761843504}"/>
          </ac:spMkLst>
        </pc:spChg>
      </pc:sldChg>
      <pc:sldChg chg="delSp">
        <pc:chgData name="Jean-René LE MEUR" userId="0e51d827-f102-4e27-b409-d5bc3d3a8e11" providerId="ADAL" clId="{6E053D38-44DD-49F7-AE4E-D65C2D2BE548}" dt="2018-10-07T16:33:12.153" v="1000" actId="478"/>
        <pc:sldMkLst>
          <pc:docMk/>
          <pc:sldMk cId="3430828431" sldId="359"/>
        </pc:sldMkLst>
        <pc:spChg chg="del">
          <ac:chgData name="Jean-René LE MEUR" userId="0e51d827-f102-4e27-b409-d5bc3d3a8e11" providerId="ADAL" clId="{6E053D38-44DD-49F7-AE4E-D65C2D2BE548}" dt="2018-10-07T16:33:12.153" v="1000" actId="478"/>
          <ac:spMkLst>
            <pc:docMk/>
            <pc:sldMk cId="3430828431" sldId="359"/>
            <ac:spMk id="6" creationId="{ADFCF301-F825-4EED-AA04-82FC90A9FA7B}"/>
          </ac:spMkLst>
        </pc:spChg>
      </pc:sldChg>
      <pc:sldChg chg="delSp">
        <pc:chgData name="Jean-René LE MEUR" userId="0e51d827-f102-4e27-b409-d5bc3d3a8e11" providerId="ADAL" clId="{6E053D38-44DD-49F7-AE4E-D65C2D2BE548}" dt="2018-10-07T16:33:10.497" v="999" actId="478"/>
        <pc:sldMkLst>
          <pc:docMk/>
          <pc:sldMk cId="1200236594" sldId="360"/>
        </pc:sldMkLst>
        <pc:spChg chg="del">
          <ac:chgData name="Jean-René LE MEUR" userId="0e51d827-f102-4e27-b409-d5bc3d3a8e11" providerId="ADAL" clId="{6E053D38-44DD-49F7-AE4E-D65C2D2BE548}" dt="2018-10-07T16:33:10.497" v="999" actId="478"/>
          <ac:spMkLst>
            <pc:docMk/>
            <pc:sldMk cId="1200236594" sldId="360"/>
            <ac:spMk id="6" creationId="{539309DC-1E7F-4384-B391-FAF4B0F8EA81}"/>
          </ac:spMkLst>
        </pc:spChg>
      </pc:sldChg>
      <pc:sldChg chg="del">
        <pc:chgData name="Jean-René LE MEUR" userId="0e51d827-f102-4e27-b409-d5bc3d3a8e11" providerId="ADAL" clId="{6E053D38-44DD-49F7-AE4E-D65C2D2BE548}" dt="2018-10-07T16:41:23.763" v="1142" actId="2696"/>
        <pc:sldMkLst>
          <pc:docMk/>
          <pc:sldMk cId="331509855" sldId="451"/>
        </pc:sldMkLst>
      </pc:sldChg>
      <pc:sldChg chg="addSp delSp modSp">
        <pc:chgData name="Jean-René LE MEUR" userId="0e51d827-f102-4e27-b409-d5bc3d3a8e11" providerId="ADAL" clId="{6E053D38-44DD-49F7-AE4E-D65C2D2BE548}" dt="2018-10-07T16:39:42.520" v="1093" actId="1076"/>
        <pc:sldMkLst>
          <pc:docMk/>
          <pc:sldMk cId="3614786877" sldId="455"/>
        </pc:sldMkLst>
        <pc:picChg chg="add mod">
          <ac:chgData name="Jean-René LE MEUR" userId="0e51d827-f102-4e27-b409-d5bc3d3a8e11" providerId="ADAL" clId="{6E053D38-44DD-49F7-AE4E-D65C2D2BE548}" dt="2018-10-07T16:39:42.520" v="1093" actId="1076"/>
          <ac:picMkLst>
            <pc:docMk/>
            <pc:sldMk cId="3614786877" sldId="455"/>
            <ac:picMk id="8" creationId="{8A162DD7-8C31-4033-8226-4A8BF9B900D9}"/>
          </ac:picMkLst>
        </pc:picChg>
        <pc:picChg chg="del">
          <ac:chgData name="Jean-René LE MEUR" userId="0e51d827-f102-4e27-b409-d5bc3d3a8e11" providerId="ADAL" clId="{6E053D38-44DD-49F7-AE4E-D65C2D2BE548}" dt="2018-10-07T16:39:15.741" v="1091" actId="478"/>
          <ac:picMkLst>
            <pc:docMk/>
            <pc:sldMk cId="3614786877" sldId="455"/>
            <ac:picMk id="11" creationId="{A46E2795-ABD5-4FB9-8F2F-B1E943D2C7F6}"/>
          </ac:picMkLst>
        </pc:picChg>
      </pc:sldChg>
      <pc:sldChg chg="modSp">
        <pc:chgData name="Jean-René LE MEUR" userId="0e51d827-f102-4e27-b409-d5bc3d3a8e11" providerId="ADAL" clId="{6E053D38-44DD-49F7-AE4E-D65C2D2BE548}" dt="2018-10-07T16:31:49.405" v="990" actId="20577"/>
        <pc:sldMkLst>
          <pc:docMk/>
          <pc:sldMk cId="1304912513" sldId="458"/>
        </pc:sldMkLst>
        <pc:spChg chg="mod">
          <ac:chgData name="Jean-René LE MEUR" userId="0e51d827-f102-4e27-b409-d5bc3d3a8e11" providerId="ADAL" clId="{6E053D38-44DD-49F7-AE4E-D65C2D2BE548}" dt="2018-10-07T16:31:49.405" v="990" actId="20577"/>
          <ac:spMkLst>
            <pc:docMk/>
            <pc:sldMk cId="1304912513" sldId="458"/>
            <ac:spMk id="5" creationId="{27CE4BBB-C233-419B-8DAC-2163F3AC3C8F}"/>
          </ac:spMkLst>
        </pc:spChg>
      </pc:sldChg>
      <pc:sldChg chg="addSp delSp">
        <pc:chgData name="Jean-René LE MEUR" userId="0e51d827-f102-4e27-b409-d5bc3d3a8e11" providerId="ADAL" clId="{6E053D38-44DD-49F7-AE4E-D65C2D2BE548}" dt="2018-10-07T16:50:56.492" v="1204"/>
        <pc:sldMkLst>
          <pc:docMk/>
          <pc:sldMk cId="639151966" sldId="469"/>
        </pc:sldMkLst>
        <pc:picChg chg="del">
          <ac:chgData name="Jean-René LE MEUR" userId="0e51d827-f102-4e27-b409-d5bc3d3a8e11" providerId="ADAL" clId="{6E053D38-44DD-49F7-AE4E-D65C2D2BE548}" dt="2018-10-07T16:50:55.273" v="1203" actId="478"/>
          <ac:picMkLst>
            <pc:docMk/>
            <pc:sldMk cId="639151966" sldId="469"/>
            <ac:picMk id="6" creationId="{41E136BF-CBA1-48A6-812D-860380E2F334}"/>
          </ac:picMkLst>
        </pc:picChg>
        <pc:picChg chg="add">
          <ac:chgData name="Jean-René LE MEUR" userId="0e51d827-f102-4e27-b409-d5bc3d3a8e11" providerId="ADAL" clId="{6E053D38-44DD-49F7-AE4E-D65C2D2BE548}" dt="2018-10-07T16:50:56.492" v="1204"/>
          <ac:picMkLst>
            <pc:docMk/>
            <pc:sldMk cId="639151966" sldId="469"/>
            <ac:picMk id="7" creationId="{4CF7AF4F-46D1-4F4C-9586-FCF6634BA770}"/>
          </ac:picMkLst>
        </pc:picChg>
      </pc:sldChg>
      <pc:sldChg chg="addSp delSp modSp">
        <pc:chgData name="Jean-René LE MEUR" userId="0e51d827-f102-4e27-b409-d5bc3d3a8e11" providerId="ADAL" clId="{6E053D38-44DD-49F7-AE4E-D65C2D2BE548}" dt="2018-10-07T16:38:59.230" v="1090" actId="478"/>
        <pc:sldMkLst>
          <pc:docMk/>
          <pc:sldMk cId="3629594881" sldId="487"/>
        </pc:sldMkLst>
        <pc:spChg chg="mod">
          <ac:chgData name="Jean-René LE MEUR" userId="0e51d827-f102-4e27-b409-d5bc3d3a8e11" providerId="ADAL" clId="{6E053D38-44DD-49F7-AE4E-D65C2D2BE548}" dt="2018-10-07T16:38:48.021" v="1089" actId="20577"/>
          <ac:spMkLst>
            <pc:docMk/>
            <pc:sldMk cId="3629594881" sldId="487"/>
            <ac:spMk id="3" creationId="{CA0DE166-AB68-43C5-9F33-8778BA343EC3}"/>
          </ac:spMkLst>
        </pc:spChg>
        <pc:picChg chg="add del">
          <ac:chgData name="Jean-René LE MEUR" userId="0e51d827-f102-4e27-b409-d5bc3d3a8e11" providerId="ADAL" clId="{6E053D38-44DD-49F7-AE4E-D65C2D2BE548}" dt="2018-10-07T16:38:59.230" v="1090" actId="478"/>
          <ac:picMkLst>
            <pc:docMk/>
            <pc:sldMk cId="3629594881" sldId="487"/>
            <ac:picMk id="7" creationId="{E82AF903-B1FF-4A9C-8440-EBCB96CEEBD5}"/>
          </ac:picMkLst>
        </pc:picChg>
      </pc:sldChg>
      <pc:sldChg chg="addSp delSp modSp">
        <pc:chgData name="Jean-René LE MEUR" userId="0e51d827-f102-4e27-b409-d5bc3d3a8e11" providerId="ADAL" clId="{6E053D38-44DD-49F7-AE4E-D65C2D2BE548}" dt="2018-10-07T16:19:26.458" v="535" actId="1038"/>
        <pc:sldMkLst>
          <pc:docMk/>
          <pc:sldMk cId="4048554763" sldId="495"/>
        </pc:sldMkLst>
        <pc:spChg chg="mod">
          <ac:chgData name="Jean-René LE MEUR" userId="0e51d827-f102-4e27-b409-d5bc3d3a8e11" providerId="ADAL" clId="{6E053D38-44DD-49F7-AE4E-D65C2D2BE548}" dt="2018-10-07T16:11:01.379" v="213" actId="20577"/>
          <ac:spMkLst>
            <pc:docMk/>
            <pc:sldMk cId="4048554763" sldId="495"/>
            <ac:spMk id="5" creationId="{A5CC6CE3-25D5-4E5D-A5CE-195E645BE9B3}"/>
          </ac:spMkLst>
        </pc:spChg>
        <pc:spChg chg="mod">
          <ac:chgData name="Jean-René LE MEUR" userId="0e51d827-f102-4e27-b409-d5bc3d3a8e11" providerId="ADAL" clId="{6E053D38-44DD-49F7-AE4E-D65C2D2BE548}" dt="2018-10-07T16:19:07.507" v="527" actId="179"/>
          <ac:spMkLst>
            <pc:docMk/>
            <pc:sldMk cId="4048554763" sldId="495"/>
            <ac:spMk id="6" creationId="{CE061656-260F-4C23-BC8D-0047BC861CAE}"/>
          </ac:spMkLst>
        </pc:spChg>
        <pc:picChg chg="add mod">
          <ac:chgData name="Jean-René LE MEUR" userId="0e51d827-f102-4e27-b409-d5bc3d3a8e11" providerId="ADAL" clId="{6E053D38-44DD-49F7-AE4E-D65C2D2BE548}" dt="2018-10-07T16:11:10.884" v="259" actId="1035"/>
          <ac:picMkLst>
            <pc:docMk/>
            <pc:sldMk cId="4048554763" sldId="495"/>
            <ac:picMk id="2" creationId="{6B1EF23A-1749-4796-AF33-5FA48176237A}"/>
          </ac:picMkLst>
        </pc:picChg>
        <pc:picChg chg="del">
          <ac:chgData name="Jean-René LE MEUR" userId="0e51d827-f102-4e27-b409-d5bc3d3a8e11" providerId="ADAL" clId="{6E053D38-44DD-49F7-AE4E-D65C2D2BE548}" dt="2018-10-07T16:07:32.369" v="143" actId="478"/>
          <ac:picMkLst>
            <pc:docMk/>
            <pc:sldMk cId="4048554763" sldId="495"/>
            <ac:picMk id="7" creationId="{DA18D3BB-1E81-4E28-AC6B-4D78A7B602E6}"/>
          </ac:picMkLst>
        </pc:picChg>
        <pc:picChg chg="add mod">
          <ac:chgData name="Jean-René LE MEUR" userId="0e51d827-f102-4e27-b409-d5bc3d3a8e11" providerId="ADAL" clId="{6E053D38-44DD-49F7-AE4E-D65C2D2BE548}" dt="2018-10-07T16:19:26.458" v="535" actId="1038"/>
          <ac:picMkLst>
            <pc:docMk/>
            <pc:sldMk cId="4048554763" sldId="495"/>
            <ac:picMk id="1026" creationId="{DEC57D8B-7677-407C-B53C-23256CAAEE3A}"/>
          </ac:picMkLst>
        </pc:picChg>
      </pc:sldChg>
      <pc:sldChg chg="addSp delSp modSp">
        <pc:chgData name="Jean-René LE MEUR" userId="0e51d827-f102-4e27-b409-d5bc3d3a8e11" providerId="ADAL" clId="{6E053D38-44DD-49F7-AE4E-D65C2D2BE548}" dt="2018-10-07T16:29:03.903" v="942" actId="1076"/>
        <pc:sldMkLst>
          <pc:docMk/>
          <pc:sldMk cId="1585787864" sldId="497"/>
        </pc:sldMkLst>
        <pc:picChg chg="del">
          <ac:chgData name="Jean-René LE MEUR" userId="0e51d827-f102-4e27-b409-d5bc3d3a8e11" providerId="ADAL" clId="{6E053D38-44DD-49F7-AE4E-D65C2D2BE548}" dt="2018-10-07T16:28:56.132" v="940" actId="478"/>
          <ac:picMkLst>
            <pc:docMk/>
            <pc:sldMk cId="1585787864" sldId="497"/>
            <ac:picMk id="6" creationId="{3DF11E00-3BED-4337-9D87-162972482437}"/>
          </ac:picMkLst>
        </pc:picChg>
        <pc:picChg chg="add mod">
          <ac:chgData name="Jean-René LE MEUR" userId="0e51d827-f102-4e27-b409-d5bc3d3a8e11" providerId="ADAL" clId="{6E053D38-44DD-49F7-AE4E-D65C2D2BE548}" dt="2018-10-07T16:29:03.903" v="942" actId="1076"/>
          <ac:picMkLst>
            <pc:docMk/>
            <pc:sldMk cId="1585787864" sldId="497"/>
            <ac:picMk id="7" creationId="{DA6E0DE7-E568-413E-82FA-BDF1DFE77BBA}"/>
          </ac:picMkLst>
        </pc:picChg>
      </pc:sldChg>
      <pc:sldChg chg="addSp delSp modSp">
        <pc:chgData name="Jean-René LE MEUR" userId="0e51d827-f102-4e27-b409-d5bc3d3a8e11" providerId="ADAL" clId="{6E053D38-44DD-49F7-AE4E-D65C2D2BE548}" dt="2018-10-07T16:29:13.817" v="945" actId="1076"/>
        <pc:sldMkLst>
          <pc:docMk/>
          <pc:sldMk cId="4000417759" sldId="499"/>
        </pc:sldMkLst>
        <pc:picChg chg="del">
          <ac:chgData name="Jean-René LE MEUR" userId="0e51d827-f102-4e27-b409-d5bc3d3a8e11" providerId="ADAL" clId="{6E053D38-44DD-49F7-AE4E-D65C2D2BE548}" dt="2018-10-07T16:29:08.061" v="943" actId="478"/>
          <ac:picMkLst>
            <pc:docMk/>
            <pc:sldMk cId="4000417759" sldId="499"/>
            <ac:picMk id="6" creationId="{147175CE-3D15-4270-9537-62312B5A9D84}"/>
          </ac:picMkLst>
        </pc:picChg>
        <pc:picChg chg="add mod">
          <ac:chgData name="Jean-René LE MEUR" userId="0e51d827-f102-4e27-b409-d5bc3d3a8e11" providerId="ADAL" clId="{6E053D38-44DD-49F7-AE4E-D65C2D2BE548}" dt="2018-10-07T16:29:13.817" v="945" actId="1076"/>
          <ac:picMkLst>
            <pc:docMk/>
            <pc:sldMk cId="4000417759" sldId="499"/>
            <ac:picMk id="7" creationId="{721380D5-6837-4DF8-8A8C-EC6B1AE672EF}"/>
          </ac:picMkLst>
        </pc:picChg>
      </pc:sldChg>
      <pc:sldChg chg="addSp delSp modSp">
        <pc:chgData name="Jean-René LE MEUR" userId="0e51d827-f102-4e27-b409-d5bc3d3a8e11" providerId="ADAL" clId="{6E053D38-44DD-49F7-AE4E-D65C2D2BE548}" dt="2018-10-07T16:28:45.919" v="939" actId="1076"/>
        <pc:sldMkLst>
          <pc:docMk/>
          <pc:sldMk cId="2015650979" sldId="500"/>
        </pc:sldMkLst>
        <pc:picChg chg="del">
          <ac:chgData name="Jean-René LE MEUR" userId="0e51d827-f102-4e27-b409-d5bc3d3a8e11" providerId="ADAL" clId="{6E053D38-44DD-49F7-AE4E-D65C2D2BE548}" dt="2018-10-07T16:28:39.725" v="937" actId="478"/>
          <ac:picMkLst>
            <pc:docMk/>
            <pc:sldMk cId="2015650979" sldId="500"/>
            <ac:picMk id="6" creationId="{0152D8B3-637F-4FA0-AB8B-33536095839A}"/>
          </ac:picMkLst>
        </pc:picChg>
        <pc:picChg chg="add mod">
          <ac:chgData name="Jean-René LE MEUR" userId="0e51d827-f102-4e27-b409-d5bc3d3a8e11" providerId="ADAL" clId="{6E053D38-44DD-49F7-AE4E-D65C2D2BE548}" dt="2018-10-07T16:28:45.919" v="939" actId="1076"/>
          <ac:picMkLst>
            <pc:docMk/>
            <pc:sldMk cId="2015650979" sldId="500"/>
            <ac:picMk id="7" creationId="{1255BD4E-BCD1-49C3-A0C5-770C15529BF8}"/>
          </ac:picMkLst>
        </pc:picChg>
      </pc:sldChg>
      <pc:sldChg chg="addSp delSp modSp">
        <pc:chgData name="Jean-René LE MEUR" userId="0e51d827-f102-4e27-b409-d5bc3d3a8e11" providerId="ADAL" clId="{6E053D38-44DD-49F7-AE4E-D65C2D2BE548}" dt="2018-10-07T16:50:43.530" v="1202" actId="1076"/>
        <pc:sldMkLst>
          <pc:docMk/>
          <pc:sldMk cId="3621535844" sldId="562"/>
        </pc:sldMkLst>
        <pc:picChg chg="del">
          <ac:chgData name="Jean-René LE MEUR" userId="0e51d827-f102-4e27-b409-d5bc3d3a8e11" providerId="ADAL" clId="{6E053D38-44DD-49F7-AE4E-D65C2D2BE548}" dt="2018-10-07T16:50:40.104" v="1200" actId="478"/>
          <ac:picMkLst>
            <pc:docMk/>
            <pc:sldMk cId="3621535844" sldId="562"/>
            <ac:picMk id="5" creationId="{4CD64303-46C1-4E50-A412-4F6F35A98098}"/>
          </ac:picMkLst>
        </pc:picChg>
        <pc:picChg chg="add mod">
          <ac:chgData name="Jean-René LE MEUR" userId="0e51d827-f102-4e27-b409-d5bc3d3a8e11" providerId="ADAL" clId="{6E053D38-44DD-49F7-AE4E-D65C2D2BE548}" dt="2018-10-07T16:50:43.530" v="1202" actId="1076"/>
          <ac:picMkLst>
            <pc:docMk/>
            <pc:sldMk cId="3621535844" sldId="562"/>
            <ac:picMk id="7" creationId="{C821EFA1-114D-4BAF-89E1-3800ECCA134C}"/>
          </ac:picMkLst>
        </pc:picChg>
      </pc:sldChg>
      <pc:sldChg chg="del">
        <pc:chgData name="Jean-René LE MEUR" userId="0e51d827-f102-4e27-b409-d5bc3d3a8e11" providerId="ADAL" clId="{6E053D38-44DD-49F7-AE4E-D65C2D2BE548}" dt="2018-10-07T16:22:03.757" v="609" actId="2696"/>
        <pc:sldMkLst>
          <pc:docMk/>
          <pc:sldMk cId="4043531327" sldId="746"/>
        </pc:sldMkLst>
      </pc:sldChg>
      <pc:sldChg chg="del">
        <pc:chgData name="Jean-René LE MEUR" userId="0e51d827-f102-4e27-b409-d5bc3d3a8e11" providerId="ADAL" clId="{6E053D38-44DD-49F7-AE4E-D65C2D2BE548}" dt="2018-10-07T16:22:30.398" v="610" actId="2696"/>
        <pc:sldMkLst>
          <pc:docMk/>
          <pc:sldMk cId="4170804740" sldId="747"/>
        </pc:sldMkLst>
      </pc:sldChg>
      <pc:sldChg chg="del">
        <pc:chgData name="Jean-René LE MEUR" userId="0e51d827-f102-4e27-b409-d5bc3d3a8e11" providerId="ADAL" clId="{6E053D38-44DD-49F7-AE4E-D65C2D2BE548}" dt="2018-10-07T16:24:07.413" v="646" actId="2696"/>
        <pc:sldMkLst>
          <pc:docMk/>
          <pc:sldMk cId="3173498155" sldId="750"/>
        </pc:sldMkLst>
      </pc:sldChg>
      <pc:sldChg chg="addSp delSp modSp">
        <pc:chgData name="Jean-René LE MEUR" userId="0e51d827-f102-4e27-b409-d5bc3d3a8e11" providerId="ADAL" clId="{6E053D38-44DD-49F7-AE4E-D65C2D2BE548}" dt="2018-10-07T16:27:56.752" v="936" actId="120"/>
        <pc:sldMkLst>
          <pc:docMk/>
          <pc:sldMk cId="3112518354" sldId="757"/>
        </pc:sldMkLst>
        <pc:spChg chg="mod">
          <ac:chgData name="Jean-René LE MEUR" userId="0e51d827-f102-4e27-b409-d5bc3d3a8e11" providerId="ADAL" clId="{6E053D38-44DD-49F7-AE4E-D65C2D2BE548}" dt="2018-10-07T16:25:19.861" v="685"/>
          <ac:spMkLst>
            <pc:docMk/>
            <pc:sldMk cId="3112518354" sldId="757"/>
            <ac:spMk id="2" creationId="{B0289989-91CB-4276-AB58-23498D50D8D0}"/>
          </ac:spMkLst>
        </pc:spChg>
        <pc:spChg chg="mod">
          <ac:chgData name="Jean-René LE MEUR" userId="0e51d827-f102-4e27-b409-d5bc3d3a8e11" providerId="ADAL" clId="{6E053D38-44DD-49F7-AE4E-D65C2D2BE548}" dt="2018-10-07T16:27:56.752" v="936" actId="120"/>
          <ac:spMkLst>
            <pc:docMk/>
            <pc:sldMk cId="3112518354" sldId="757"/>
            <ac:spMk id="3" creationId="{BE6E9548-642C-43E3-8DED-FFC7C9887425}"/>
          </ac:spMkLst>
        </pc:spChg>
        <pc:spChg chg="add mod">
          <ac:chgData name="Jean-René LE MEUR" userId="0e51d827-f102-4e27-b409-d5bc3d3a8e11" providerId="ADAL" clId="{6E053D38-44DD-49F7-AE4E-D65C2D2BE548}" dt="2018-10-07T16:27:01.886" v="856" actId="1076"/>
          <ac:spMkLst>
            <pc:docMk/>
            <pc:sldMk cId="3112518354" sldId="757"/>
            <ac:spMk id="4" creationId="{5A3C7B9A-45F8-49D3-8FCC-712FEBA6D282}"/>
          </ac:spMkLst>
        </pc:spChg>
        <pc:spChg chg="mod">
          <ac:chgData name="Jean-René LE MEUR" userId="0e51d827-f102-4e27-b409-d5bc3d3a8e11" providerId="ADAL" clId="{6E053D38-44DD-49F7-AE4E-D65C2D2BE548}" dt="2018-10-07T16:24:24.143" v="648" actId="1076"/>
          <ac:spMkLst>
            <pc:docMk/>
            <pc:sldMk cId="3112518354" sldId="757"/>
            <ac:spMk id="5" creationId="{1B5CD3E8-6A40-48C8-914C-E52D0468D35D}"/>
          </ac:spMkLst>
        </pc:spChg>
        <pc:spChg chg="mod">
          <ac:chgData name="Jean-René LE MEUR" userId="0e51d827-f102-4e27-b409-d5bc3d3a8e11" providerId="ADAL" clId="{6E053D38-44DD-49F7-AE4E-D65C2D2BE548}" dt="2018-10-07T16:24:24.143" v="648" actId="1076"/>
          <ac:spMkLst>
            <pc:docMk/>
            <pc:sldMk cId="3112518354" sldId="757"/>
            <ac:spMk id="6" creationId="{14BD749F-C12C-42CF-BDEA-552DC9F0B7B9}"/>
          </ac:spMkLst>
        </pc:spChg>
        <pc:spChg chg="mod">
          <ac:chgData name="Jean-René LE MEUR" userId="0e51d827-f102-4e27-b409-d5bc3d3a8e11" providerId="ADAL" clId="{6E053D38-44DD-49F7-AE4E-D65C2D2BE548}" dt="2018-10-07T16:24:24.143" v="648" actId="1076"/>
          <ac:spMkLst>
            <pc:docMk/>
            <pc:sldMk cId="3112518354" sldId="757"/>
            <ac:spMk id="7" creationId="{49A5C6CD-7F25-43ED-8E56-835E0ABD43A9}"/>
          </ac:spMkLst>
        </pc:spChg>
        <pc:spChg chg="del">
          <ac:chgData name="Jean-René LE MEUR" userId="0e51d827-f102-4e27-b409-d5bc3d3a8e11" providerId="ADAL" clId="{6E053D38-44DD-49F7-AE4E-D65C2D2BE548}" dt="2018-10-07T16:24:15.221" v="647" actId="478"/>
          <ac:spMkLst>
            <pc:docMk/>
            <pc:sldMk cId="3112518354" sldId="757"/>
            <ac:spMk id="9" creationId="{F625865A-06F1-47C3-9F3D-7880B746EA8D}"/>
          </ac:spMkLst>
        </pc:spChg>
        <pc:picChg chg="mod">
          <ac:chgData name="Jean-René LE MEUR" userId="0e51d827-f102-4e27-b409-d5bc3d3a8e11" providerId="ADAL" clId="{6E053D38-44DD-49F7-AE4E-D65C2D2BE548}" dt="2018-10-07T16:24:24.143" v="648" actId="1076"/>
          <ac:picMkLst>
            <pc:docMk/>
            <pc:sldMk cId="3112518354" sldId="757"/>
            <ac:picMk id="8" creationId="{996AFDCA-D740-4965-B1CB-9DB64472B98A}"/>
          </ac:picMkLst>
        </pc:picChg>
      </pc:sldChg>
      <pc:sldChg chg="del">
        <pc:chgData name="Jean-René LE MEUR" userId="0e51d827-f102-4e27-b409-d5bc3d3a8e11" providerId="ADAL" clId="{6E053D38-44DD-49F7-AE4E-D65C2D2BE548}" dt="2018-10-07T16:22:46.548" v="615" actId="2696"/>
        <pc:sldMkLst>
          <pc:docMk/>
          <pc:sldMk cId="1247204933" sldId="761"/>
        </pc:sldMkLst>
      </pc:sldChg>
      <pc:sldChg chg="modSp">
        <pc:chgData name="Jean-René LE MEUR" userId="0e51d827-f102-4e27-b409-d5bc3d3a8e11" providerId="ADAL" clId="{6E053D38-44DD-49F7-AE4E-D65C2D2BE548}" dt="2018-10-07T16:06:04.427" v="95" actId="20577"/>
        <pc:sldMkLst>
          <pc:docMk/>
          <pc:sldMk cId="3849071427" sldId="769"/>
        </pc:sldMkLst>
        <pc:spChg chg="mod">
          <ac:chgData name="Jean-René LE MEUR" userId="0e51d827-f102-4e27-b409-d5bc3d3a8e11" providerId="ADAL" clId="{6E053D38-44DD-49F7-AE4E-D65C2D2BE548}" dt="2018-10-07T16:06:04.427" v="95" actId="20577"/>
          <ac:spMkLst>
            <pc:docMk/>
            <pc:sldMk cId="3849071427" sldId="769"/>
            <ac:spMk id="3" creationId="{E8FBE98E-C903-4301-BA21-C5CE91936EB7}"/>
          </ac:spMkLst>
        </pc:spChg>
      </pc:sldChg>
      <pc:sldChg chg="modSp">
        <pc:chgData name="Jean-René LE MEUR" userId="0e51d827-f102-4e27-b409-d5bc3d3a8e11" providerId="ADAL" clId="{6E053D38-44DD-49F7-AE4E-D65C2D2BE548}" dt="2018-10-07T16:30:44.757" v="981" actId="1035"/>
        <pc:sldMkLst>
          <pc:docMk/>
          <pc:sldMk cId="1862134227" sldId="815"/>
        </pc:sldMkLst>
        <pc:spChg chg="mod">
          <ac:chgData name="Jean-René LE MEUR" userId="0e51d827-f102-4e27-b409-d5bc3d3a8e11" providerId="ADAL" clId="{6E053D38-44DD-49F7-AE4E-D65C2D2BE548}" dt="2018-10-07T16:30:38.685" v="965" actId="1035"/>
          <ac:spMkLst>
            <pc:docMk/>
            <pc:sldMk cId="1862134227" sldId="815"/>
            <ac:spMk id="3" creationId="{8375437E-057C-4385-95A9-980D5ADF6E33}"/>
          </ac:spMkLst>
        </pc:spChg>
        <pc:spChg chg="mod">
          <ac:chgData name="Jean-René LE MEUR" userId="0e51d827-f102-4e27-b409-d5bc3d3a8e11" providerId="ADAL" clId="{6E053D38-44DD-49F7-AE4E-D65C2D2BE548}" dt="2018-10-07T16:30:44.757" v="981" actId="1035"/>
          <ac:spMkLst>
            <pc:docMk/>
            <pc:sldMk cId="1862134227" sldId="815"/>
            <ac:spMk id="8" creationId="{957EA01C-2C28-4DBA-82A2-CCEDCA52BDC6}"/>
          </ac:spMkLst>
        </pc:spChg>
        <pc:graphicFrameChg chg="mod">
          <ac:chgData name="Jean-René LE MEUR" userId="0e51d827-f102-4e27-b409-d5bc3d3a8e11" providerId="ADAL" clId="{6E053D38-44DD-49F7-AE4E-D65C2D2BE548}" dt="2018-10-07T16:30:18.386" v="947" actId="1076"/>
          <ac:graphicFrameMkLst>
            <pc:docMk/>
            <pc:sldMk cId="1862134227" sldId="815"/>
            <ac:graphicFrameMk id="6" creationId="{E7D734C3-7966-4E46-9E8D-9364E2C19E0F}"/>
          </ac:graphicFrameMkLst>
        </pc:graphicFrameChg>
      </pc:sldChg>
      <pc:sldChg chg="modSp">
        <pc:chgData name="Jean-René LE MEUR" userId="0e51d827-f102-4e27-b409-d5bc3d3a8e11" providerId="ADAL" clId="{6E053D38-44DD-49F7-AE4E-D65C2D2BE548}" dt="2018-10-07T16:32:36.234" v="996" actId="108"/>
        <pc:sldMkLst>
          <pc:docMk/>
          <pc:sldMk cId="3919993596" sldId="817"/>
        </pc:sldMkLst>
        <pc:spChg chg="mod">
          <ac:chgData name="Jean-René LE MEUR" userId="0e51d827-f102-4e27-b409-d5bc3d3a8e11" providerId="ADAL" clId="{6E053D38-44DD-49F7-AE4E-D65C2D2BE548}" dt="2018-10-07T16:32:36.234" v="996" actId="108"/>
          <ac:spMkLst>
            <pc:docMk/>
            <pc:sldMk cId="3919993596" sldId="817"/>
            <ac:spMk id="3" creationId="{0F04F5D7-348E-44BE-9B1F-9F397519DCF4}"/>
          </ac:spMkLst>
        </pc:spChg>
      </pc:sldChg>
      <pc:sldChg chg="modSp">
        <pc:chgData name="Jean-René LE MEUR" userId="0e51d827-f102-4e27-b409-d5bc3d3a8e11" providerId="ADAL" clId="{6E053D38-44DD-49F7-AE4E-D65C2D2BE548}" dt="2018-10-07T16:31:37.101" v="989" actId="20577"/>
        <pc:sldMkLst>
          <pc:docMk/>
          <pc:sldMk cId="955660963" sldId="825"/>
        </pc:sldMkLst>
        <pc:spChg chg="mod">
          <ac:chgData name="Jean-René LE MEUR" userId="0e51d827-f102-4e27-b409-d5bc3d3a8e11" providerId="ADAL" clId="{6E053D38-44DD-49F7-AE4E-D65C2D2BE548}" dt="2018-10-07T16:31:37.101" v="989" actId="20577"/>
          <ac:spMkLst>
            <pc:docMk/>
            <pc:sldMk cId="955660963" sldId="825"/>
            <ac:spMk id="3" creationId="{AB6CABF2-653B-41AE-93E7-6A85595C9011}"/>
          </ac:spMkLst>
        </pc:spChg>
      </pc:sldChg>
      <pc:sldChg chg="modSp">
        <pc:chgData name="Jean-René LE MEUR" userId="0e51d827-f102-4e27-b409-d5bc3d3a8e11" providerId="ADAL" clId="{6E053D38-44DD-49F7-AE4E-D65C2D2BE548}" dt="2018-10-07T16:39:57.799" v="1134" actId="20577"/>
        <pc:sldMkLst>
          <pc:docMk/>
          <pc:sldMk cId="4015236561" sldId="826"/>
        </pc:sldMkLst>
        <pc:spChg chg="mod">
          <ac:chgData name="Jean-René LE MEUR" userId="0e51d827-f102-4e27-b409-d5bc3d3a8e11" providerId="ADAL" clId="{6E053D38-44DD-49F7-AE4E-D65C2D2BE548}" dt="2018-10-07T16:39:57.799" v="1134" actId="20577"/>
          <ac:spMkLst>
            <pc:docMk/>
            <pc:sldMk cId="4015236561" sldId="826"/>
            <ac:spMk id="2" creationId="{3FACC555-B15C-45FC-946E-A6E53136AE3B}"/>
          </ac:spMkLst>
        </pc:spChg>
      </pc:sldChg>
      <pc:sldChg chg="addSp delSp modSp">
        <pc:chgData name="Jean-René LE MEUR" userId="0e51d827-f102-4e27-b409-d5bc3d3a8e11" providerId="ADAL" clId="{6E053D38-44DD-49F7-AE4E-D65C2D2BE548}" dt="2018-10-07T16:21:39.346" v="608" actId="20577"/>
        <pc:sldMkLst>
          <pc:docMk/>
          <pc:sldMk cId="3435114246" sldId="835"/>
        </pc:sldMkLst>
        <pc:spChg chg="mod">
          <ac:chgData name="Jean-René LE MEUR" userId="0e51d827-f102-4e27-b409-d5bc3d3a8e11" providerId="ADAL" clId="{6E053D38-44DD-49F7-AE4E-D65C2D2BE548}" dt="2018-10-07T16:21:39.346" v="608" actId="20577"/>
          <ac:spMkLst>
            <pc:docMk/>
            <pc:sldMk cId="3435114246" sldId="835"/>
            <ac:spMk id="2" creationId="{5E7279E6-20D9-48D4-A0FF-2946A0A83B8C}"/>
          </ac:spMkLst>
        </pc:spChg>
        <pc:spChg chg="add mod">
          <ac:chgData name="Jean-René LE MEUR" userId="0e51d827-f102-4e27-b409-d5bc3d3a8e11" providerId="ADAL" clId="{6E053D38-44DD-49F7-AE4E-D65C2D2BE548}" dt="2018-10-07T16:21:04.890" v="595" actId="14100"/>
          <ac:spMkLst>
            <pc:docMk/>
            <pc:sldMk cId="3435114246" sldId="835"/>
            <ac:spMk id="3" creationId="{918E1BA6-AF4F-4F6E-A42F-7C4BD00374F3}"/>
          </ac:spMkLst>
        </pc:spChg>
        <pc:picChg chg="del">
          <ac:chgData name="Jean-René LE MEUR" userId="0e51d827-f102-4e27-b409-d5bc3d3a8e11" providerId="ADAL" clId="{6E053D38-44DD-49F7-AE4E-D65C2D2BE548}" dt="2018-10-07T16:19:46.735" v="537" actId="478"/>
          <ac:picMkLst>
            <pc:docMk/>
            <pc:sldMk cId="3435114246" sldId="835"/>
            <ac:picMk id="7" creationId="{C6FA16E2-9A11-4C2D-88AC-FB5693342F25}"/>
          </ac:picMkLst>
        </pc:picChg>
        <pc:picChg chg="add">
          <ac:chgData name="Jean-René LE MEUR" userId="0e51d827-f102-4e27-b409-d5bc3d3a8e11" providerId="ADAL" clId="{6E053D38-44DD-49F7-AE4E-D65C2D2BE548}" dt="2018-10-07T16:19:32.561" v="536"/>
          <ac:picMkLst>
            <pc:docMk/>
            <pc:sldMk cId="3435114246" sldId="835"/>
            <ac:picMk id="8" creationId="{3F5F7E96-90CF-4427-AF15-5895DB5BA599}"/>
          </ac:picMkLst>
        </pc:picChg>
      </pc:sldChg>
      <pc:sldChg chg="addSp delSp">
        <pc:chgData name="Jean-René LE MEUR" userId="0e51d827-f102-4e27-b409-d5bc3d3a8e11" providerId="ADAL" clId="{6E053D38-44DD-49F7-AE4E-D65C2D2BE548}" dt="2018-10-07T16:42:32.055" v="1144"/>
        <pc:sldMkLst>
          <pc:docMk/>
          <pc:sldMk cId="3044023468" sldId="838"/>
        </pc:sldMkLst>
        <pc:graphicFrameChg chg="add del">
          <ac:chgData name="Jean-René LE MEUR" userId="0e51d827-f102-4e27-b409-d5bc3d3a8e11" providerId="ADAL" clId="{6E053D38-44DD-49F7-AE4E-D65C2D2BE548}" dt="2018-10-07T16:42:32.055" v="1144"/>
          <ac:graphicFrameMkLst>
            <pc:docMk/>
            <pc:sldMk cId="3044023468" sldId="838"/>
            <ac:graphicFrameMk id="7" creationId="{91426DCB-4780-4B4E-A17F-DF3F4CC39475}"/>
          </ac:graphicFrameMkLst>
        </pc:graphicFrameChg>
      </pc:sldChg>
      <pc:sldChg chg="addSp delSp modSp">
        <pc:chgData name="Jean-René LE MEUR" userId="0e51d827-f102-4e27-b409-d5bc3d3a8e11" providerId="ADAL" clId="{6E053D38-44DD-49F7-AE4E-D65C2D2BE548}" dt="2018-10-07T16:22:43.260" v="614" actId="1076"/>
        <pc:sldMkLst>
          <pc:docMk/>
          <pc:sldMk cId="1623554964" sldId="840"/>
        </pc:sldMkLst>
        <pc:spChg chg="mod">
          <ac:chgData name="Jean-René LE MEUR" userId="0e51d827-f102-4e27-b409-d5bc3d3a8e11" providerId="ADAL" clId="{6E053D38-44DD-49F7-AE4E-D65C2D2BE548}" dt="2018-10-07T16:22:35.778" v="611" actId="1076"/>
          <ac:spMkLst>
            <pc:docMk/>
            <pc:sldMk cId="1623554964" sldId="840"/>
            <ac:spMk id="4" creationId="{79AE4C0B-554D-4D86-855E-90CE37C428AC}"/>
          </ac:spMkLst>
        </pc:spChg>
        <pc:picChg chg="del">
          <ac:chgData name="Jean-René LE MEUR" userId="0e51d827-f102-4e27-b409-d5bc3d3a8e11" providerId="ADAL" clId="{6E053D38-44DD-49F7-AE4E-D65C2D2BE548}" dt="2018-10-07T16:22:37.512" v="612" actId="478"/>
          <ac:picMkLst>
            <pc:docMk/>
            <pc:sldMk cId="1623554964" sldId="840"/>
            <ac:picMk id="6" creationId="{67649A87-DFF0-4999-810D-5A312FEB49D0}"/>
          </ac:picMkLst>
        </pc:picChg>
        <pc:picChg chg="add mod">
          <ac:chgData name="Jean-René LE MEUR" userId="0e51d827-f102-4e27-b409-d5bc3d3a8e11" providerId="ADAL" clId="{6E053D38-44DD-49F7-AE4E-D65C2D2BE548}" dt="2018-10-07T16:22:43.260" v="614" actId="1076"/>
          <ac:picMkLst>
            <pc:docMk/>
            <pc:sldMk cId="1623554964" sldId="840"/>
            <ac:picMk id="8" creationId="{ECD2B825-909E-4EBC-95C2-FFD79780DC40}"/>
          </ac:picMkLst>
        </pc:picChg>
      </pc:sldChg>
      <pc:sldChg chg="modSp">
        <pc:chgData name="Jean-René LE MEUR" userId="0e51d827-f102-4e27-b409-d5bc3d3a8e11" providerId="ADAL" clId="{6E053D38-44DD-49F7-AE4E-D65C2D2BE548}" dt="2018-10-07T16:07:02.187" v="142" actId="20577"/>
        <pc:sldMkLst>
          <pc:docMk/>
          <pc:sldMk cId="1608894473" sldId="841"/>
        </pc:sldMkLst>
        <pc:spChg chg="mod">
          <ac:chgData name="Jean-René LE MEUR" userId="0e51d827-f102-4e27-b409-d5bc3d3a8e11" providerId="ADAL" clId="{6E053D38-44DD-49F7-AE4E-D65C2D2BE548}" dt="2018-10-07T16:07:02.187" v="142" actId="20577"/>
          <ac:spMkLst>
            <pc:docMk/>
            <pc:sldMk cId="1608894473" sldId="841"/>
            <ac:spMk id="3" creationId="{E43BA795-0846-4510-B462-89E588116CDA}"/>
          </ac:spMkLst>
        </pc:spChg>
        <pc:spChg chg="mod">
          <ac:chgData name="Jean-René LE MEUR" userId="0e51d827-f102-4e27-b409-d5bc3d3a8e11" providerId="ADAL" clId="{6E053D38-44DD-49F7-AE4E-D65C2D2BE548}" dt="2018-10-07T16:06:21.544" v="97" actId="20578"/>
          <ac:spMkLst>
            <pc:docMk/>
            <pc:sldMk cId="1608894473" sldId="841"/>
            <ac:spMk id="4" creationId="{F645A772-E557-4EA9-BBE5-53BF2F7042BD}"/>
          </ac:spMkLst>
        </pc:spChg>
      </pc:sldChg>
      <pc:sldChg chg="addSp modSp add">
        <pc:chgData name="Jean-René LE MEUR" userId="0e51d827-f102-4e27-b409-d5bc3d3a8e11" providerId="ADAL" clId="{6E053D38-44DD-49F7-AE4E-D65C2D2BE548}" dt="2018-10-07T16:24:57.249" v="684" actId="20577"/>
        <pc:sldMkLst>
          <pc:docMk/>
          <pc:sldMk cId="3516676107" sldId="842"/>
        </pc:sldMkLst>
        <pc:spChg chg="add mod">
          <ac:chgData name="Jean-René LE MEUR" userId="0e51d827-f102-4e27-b409-d5bc3d3a8e11" providerId="ADAL" clId="{6E053D38-44DD-49F7-AE4E-D65C2D2BE548}" dt="2018-10-07T16:24:01.378" v="645" actId="1076"/>
          <ac:spMkLst>
            <pc:docMk/>
            <pc:sldMk cId="3516676107" sldId="842"/>
            <ac:spMk id="3" creationId="{A0F0011A-2CB8-477C-9994-68EF98A474A2}"/>
          </ac:spMkLst>
        </pc:spChg>
        <pc:graphicFrameChg chg="mod">
          <ac:chgData name="Jean-René LE MEUR" userId="0e51d827-f102-4e27-b409-d5bc3d3a8e11" providerId="ADAL" clId="{6E053D38-44DD-49F7-AE4E-D65C2D2BE548}" dt="2018-10-07T16:24:57.249" v="684" actId="20577"/>
          <ac:graphicFrameMkLst>
            <pc:docMk/>
            <pc:sldMk cId="3516676107" sldId="842"/>
            <ac:graphicFrameMk id="7" creationId="{2EE3CEE8-1ED7-47A7-B113-7ACCA00B0C75}"/>
          </ac:graphicFrameMkLst>
        </pc:graphicFrameChg>
      </pc:sldChg>
      <pc:sldChg chg="add del">
        <pc:chgData name="Jean-René LE MEUR" userId="0e51d827-f102-4e27-b409-d5bc3d3a8e11" providerId="ADAL" clId="{6E053D38-44DD-49F7-AE4E-D65C2D2BE548}" dt="2018-10-07T16:40:53.557" v="1138"/>
        <pc:sldMkLst>
          <pc:docMk/>
          <pc:sldMk cId="665180266" sldId="843"/>
        </pc:sldMkLst>
      </pc:sldChg>
      <pc:sldChg chg="modSp">
        <pc:chgData name="Jean-René LE MEUR" userId="0e51d827-f102-4e27-b409-d5bc3d3a8e11" providerId="ADAL" clId="{6E053D38-44DD-49F7-AE4E-D65C2D2BE548}" dt="2018-10-07T16:41:09.827" v="1141"/>
        <pc:sldMkLst>
          <pc:docMk/>
          <pc:sldMk cId="690101220" sldId="843"/>
        </pc:sldMkLst>
        <pc:graphicFrameChg chg="mod modGraphic">
          <ac:chgData name="Jean-René LE MEUR" userId="0e51d827-f102-4e27-b409-d5bc3d3a8e11" providerId="ADAL" clId="{6E053D38-44DD-49F7-AE4E-D65C2D2BE548}" dt="2018-10-07T16:41:09.827" v="1141"/>
          <ac:graphicFrameMkLst>
            <pc:docMk/>
            <pc:sldMk cId="690101220" sldId="843"/>
            <ac:graphicFrameMk id="6" creationId="{8EE5084A-FE57-408A-9552-B237B91FA845}"/>
          </ac:graphicFrameMkLst>
        </pc:graphicFrameChg>
      </pc:sldChg>
      <pc:sldChg chg="add del">
        <pc:chgData name="Jean-René LE MEUR" userId="0e51d827-f102-4e27-b409-d5bc3d3a8e11" providerId="ADAL" clId="{6E053D38-44DD-49F7-AE4E-D65C2D2BE548}" dt="2018-10-07T16:40:40.088" v="1136"/>
        <pc:sldMkLst>
          <pc:docMk/>
          <pc:sldMk cId="3447455349" sldId="843"/>
        </pc:sldMkLst>
      </pc:sldChg>
      <pc:sldChg chg="addSp delSp modSp add">
        <pc:chgData name="Jean-René LE MEUR" userId="0e51d827-f102-4e27-b409-d5bc3d3a8e11" providerId="ADAL" clId="{6E053D38-44DD-49F7-AE4E-D65C2D2BE548}" dt="2018-10-07T16:50:09.320" v="1199" actId="1076"/>
        <pc:sldMkLst>
          <pc:docMk/>
          <pc:sldMk cId="1389285019" sldId="932"/>
        </pc:sldMkLst>
        <pc:spChg chg="add del mod">
          <ac:chgData name="Jean-René LE MEUR" userId="0e51d827-f102-4e27-b409-d5bc3d3a8e11" providerId="ADAL" clId="{6E053D38-44DD-49F7-AE4E-D65C2D2BE548}" dt="2018-10-07T16:46:40.806" v="1153" actId="478"/>
          <ac:spMkLst>
            <pc:docMk/>
            <pc:sldMk cId="1389285019" sldId="932"/>
            <ac:spMk id="2" creationId="{6FBA8275-2042-42C1-870E-BD2D6D499F5A}"/>
          </ac:spMkLst>
        </pc:spChg>
        <pc:spChg chg="mod">
          <ac:chgData name="Jean-René LE MEUR" userId="0e51d827-f102-4e27-b409-d5bc3d3a8e11" providerId="ADAL" clId="{6E053D38-44DD-49F7-AE4E-D65C2D2BE548}" dt="2018-10-07T16:47:34.867" v="1160" actId="1076"/>
          <ac:spMkLst>
            <pc:docMk/>
            <pc:sldMk cId="1389285019" sldId="932"/>
            <ac:spMk id="3" creationId="{A1E7EEBF-316F-4F5A-AB4B-DA5B72822847}"/>
          </ac:spMkLst>
        </pc:spChg>
        <pc:spChg chg="add del mod">
          <ac:chgData name="Jean-René LE MEUR" userId="0e51d827-f102-4e27-b409-d5bc3d3a8e11" providerId="ADAL" clId="{6E053D38-44DD-49F7-AE4E-D65C2D2BE548}" dt="2018-10-07T16:46:58.440" v="1156" actId="478"/>
          <ac:spMkLst>
            <pc:docMk/>
            <pc:sldMk cId="1389285019" sldId="932"/>
            <ac:spMk id="5" creationId="{BBBA397B-D646-4AF8-9A76-EF07663943B9}"/>
          </ac:spMkLst>
        </pc:spChg>
        <pc:spChg chg="add mod">
          <ac:chgData name="Jean-René LE MEUR" userId="0e51d827-f102-4e27-b409-d5bc3d3a8e11" providerId="ADAL" clId="{6E053D38-44DD-49F7-AE4E-D65C2D2BE548}" dt="2018-10-07T16:48:31.106" v="1198" actId="1076"/>
          <ac:spMkLst>
            <pc:docMk/>
            <pc:sldMk cId="1389285019" sldId="932"/>
            <ac:spMk id="6" creationId="{E015F3B8-407E-4249-B19E-BD4E77443085}"/>
          </ac:spMkLst>
        </pc:spChg>
        <pc:spChg chg="add mod">
          <ac:chgData name="Jean-René LE MEUR" userId="0e51d827-f102-4e27-b409-d5bc3d3a8e11" providerId="ADAL" clId="{6E053D38-44DD-49F7-AE4E-D65C2D2BE548}" dt="2018-10-07T16:50:09.320" v="1199" actId="1076"/>
          <ac:spMkLst>
            <pc:docMk/>
            <pc:sldMk cId="1389285019" sldId="932"/>
            <ac:spMk id="7" creationId="{422CAD45-3135-4649-B1AE-A36F7B94826E}"/>
          </ac:spMkLst>
        </pc:spChg>
        <pc:picChg chg="mod">
          <ac:chgData name="Jean-René LE MEUR" userId="0e51d827-f102-4e27-b409-d5bc3d3a8e11" providerId="ADAL" clId="{6E053D38-44DD-49F7-AE4E-D65C2D2BE548}" dt="2018-10-07T16:47:32.248" v="1159" actId="14100"/>
          <ac:picMkLst>
            <pc:docMk/>
            <pc:sldMk cId="1389285019" sldId="932"/>
            <ac:picMk id="4" creationId="{E802270A-6565-4DEF-892F-EB6829C77EFA}"/>
          </ac:picMkLst>
        </pc:picChg>
      </pc:sldChg>
      <pc:sldChg chg="delSp add del">
        <pc:chgData name="Jean-René LE MEUR" userId="0e51d827-f102-4e27-b409-d5bc3d3a8e11" providerId="ADAL" clId="{6E053D38-44DD-49F7-AE4E-D65C2D2BE548}" dt="2018-10-07T16:44:00.356" v="1147" actId="2696"/>
        <pc:sldMkLst>
          <pc:docMk/>
          <pc:sldMk cId="2841808976" sldId="932"/>
        </pc:sldMkLst>
        <pc:graphicFrameChg chg="del">
          <ac:chgData name="Jean-René LE MEUR" userId="0e51d827-f102-4e27-b409-d5bc3d3a8e11" providerId="ADAL" clId="{6E053D38-44DD-49F7-AE4E-D65C2D2BE548}" dt="2018-10-07T16:42:51.042" v="1146" actId="478"/>
          <ac:graphicFrameMkLst>
            <pc:docMk/>
            <pc:sldMk cId="2841808976" sldId="932"/>
            <ac:graphicFrameMk id="2" creationId="{460B0FDE-5831-41BE-8DFF-C6C6D3D03872}"/>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3D0C74-029E-4B41-8048-DD35275A59B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r-FR"/>
        </a:p>
      </dgm:t>
    </dgm:pt>
    <dgm:pt modelId="{13FABCF0-7A9A-4853-AE57-CEE93395E5C3}">
      <dgm:prSet phldrT="[Texte]" custT="1"/>
      <dgm:spPr/>
      <dgm:t>
        <a:bodyPr/>
        <a:lstStyle/>
        <a:p>
          <a:r>
            <a:rPr lang="fr-FR" sz="1800" dirty="0"/>
            <a:t>1° Les salaires minima hiérarchiques </a:t>
          </a:r>
        </a:p>
      </dgm:t>
    </dgm:pt>
    <dgm:pt modelId="{A494F9CF-7C0F-4DB9-9FD7-697F07E456EE}" type="parTrans" cxnId="{5B12BE5C-F2B2-436C-A3D1-D6B27EB71815}">
      <dgm:prSet/>
      <dgm:spPr/>
      <dgm:t>
        <a:bodyPr/>
        <a:lstStyle/>
        <a:p>
          <a:endParaRPr lang="fr-FR" sz="1800"/>
        </a:p>
      </dgm:t>
    </dgm:pt>
    <dgm:pt modelId="{0A308F48-6468-43AC-B481-A17C85EB451E}" type="sibTrans" cxnId="{5B12BE5C-F2B2-436C-A3D1-D6B27EB71815}">
      <dgm:prSet/>
      <dgm:spPr/>
      <dgm:t>
        <a:bodyPr/>
        <a:lstStyle/>
        <a:p>
          <a:endParaRPr lang="fr-FR" sz="1800"/>
        </a:p>
      </dgm:t>
    </dgm:pt>
    <dgm:pt modelId="{AF606CDF-1BAC-4109-A201-87CDFF5DA505}">
      <dgm:prSet phldrT="[Texte]" custT="1"/>
      <dgm:spPr/>
      <dgm:t>
        <a:bodyPr/>
        <a:lstStyle/>
        <a:p>
          <a:r>
            <a:rPr lang="fr-FR" sz="1800" dirty="0"/>
            <a:t>2° Les classifications </a:t>
          </a:r>
        </a:p>
      </dgm:t>
    </dgm:pt>
    <dgm:pt modelId="{D80576B0-0A8C-429C-AA95-C26854696298}" type="parTrans" cxnId="{657A7878-9313-4E30-90E1-E335D0FCF456}">
      <dgm:prSet/>
      <dgm:spPr/>
      <dgm:t>
        <a:bodyPr/>
        <a:lstStyle/>
        <a:p>
          <a:endParaRPr lang="fr-FR" sz="1800"/>
        </a:p>
      </dgm:t>
    </dgm:pt>
    <dgm:pt modelId="{DB621A16-8D03-4628-B0C1-C67DBF94FCFD}" type="sibTrans" cxnId="{657A7878-9313-4E30-90E1-E335D0FCF456}">
      <dgm:prSet/>
      <dgm:spPr/>
      <dgm:t>
        <a:bodyPr/>
        <a:lstStyle/>
        <a:p>
          <a:endParaRPr lang="fr-FR" sz="1800"/>
        </a:p>
      </dgm:t>
    </dgm:pt>
    <dgm:pt modelId="{14F6663D-0436-4948-83B9-0102EA26B0F8}">
      <dgm:prSet phldrT="[Texte]" custT="1"/>
      <dgm:spPr/>
      <dgm:t>
        <a:bodyPr/>
        <a:lstStyle/>
        <a:p>
          <a:r>
            <a:rPr lang="fr-FR" sz="1800" dirty="0"/>
            <a:t>5° Les garanties collectives protection sociale complémentaire</a:t>
          </a:r>
        </a:p>
      </dgm:t>
    </dgm:pt>
    <dgm:pt modelId="{71218A47-3368-46AF-AAB7-068091365629}" type="parTrans" cxnId="{F4EE187F-BDE6-40AB-BF55-D81627CA7474}">
      <dgm:prSet/>
      <dgm:spPr/>
      <dgm:t>
        <a:bodyPr/>
        <a:lstStyle/>
        <a:p>
          <a:endParaRPr lang="fr-FR" sz="1800"/>
        </a:p>
      </dgm:t>
    </dgm:pt>
    <dgm:pt modelId="{DFCB57EF-C6A1-49FC-BBBD-7DAEC02A0DC3}" type="sibTrans" cxnId="{F4EE187F-BDE6-40AB-BF55-D81627CA7474}">
      <dgm:prSet/>
      <dgm:spPr/>
      <dgm:t>
        <a:bodyPr/>
        <a:lstStyle/>
        <a:p>
          <a:endParaRPr lang="fr-FR" sz="1800"/>
        </a:p>
      </dgm:t>
    </dgm:pt>
    <dgm:pt modelId="{6CD3C96C-7EAF-4F93-9E71-91E2BE75831A}">
      <dgm:prSet phldrT="[Texte]" custT="1"/>
      <dgm:spPr/>
      <dgm:t>
        <a:bodyPr/>
        <a:lstStyle/>
        <a:p>
          <a:r>
            <a:rPr lang="fr-FR" sz="1800" dirty="0"/>
            <a:t>6° Durée du travail (temps partiel, travail de nuit, heures complémentaires etc.)</a:t>
          </a:r>
        </a:p>
      </dgm:t>
    </dgm:pt>
    <dgm:pt modelId="{7B2DA061-043C-429D-A439-90311D136FC9}" type="parTrans" cxnId="{DAC4AD93-CE29-456B-9BB2-CB708F28102C}">
      <dgm:prSet/>
      <dgm:spPr/>
      <dgm:t>
        <a:bodyPr/>
        <a:lstStyle/>
        <a:p>
          <a:endParaRPr lang="fr-FR" sz="1800"/>
        </a:p>
      </dgm:t>
    </dgm:pt>
    <dgm:pt modelId="{AB1F418C-B8F5-4E41-AEBA-79B03871C0AB}" type="sibTrans" cxnId="{DAC4AD93-CE29-456B-9BB2-CB708F28102C}">
      <dgm:prSet/>
      <dgm:spPr/>
      <dgm:t>
        <a:bodyPr/>
        <a:lstStyle/>
        <a:p>
          <a:endParaRPr lang="fr-FR" sz="1800"/>
        </a:p>
      </dgm:t>
    </dgm:pt>
    <dgm:pt modelId="{F1E83A64-BE0E-4D72-B125-80C1C4AFF150}">
      <dgm:prSet phldrT="[Texte]" custT="1"/>
      <dgm:spPr/>
      <dgm:t>
        <a:bodyPr/>
        <a:lstStyle/>
        <a:p>
          <a:r>
            <a:rPr lang="fr-FR" sz="1800"/>
            <a:t>4</a:t>
          </a:r>
          <a:r>
            <a:rPr lang="fr-FR" sz="1800" dirty="0"/>
            <a:t>° La mutualisation des fonds de la formation professionnelle </a:t>
          </a:r>
        </a:p>
      </dgm:t>
    </dgm:pt>
    <dgm:pt modelId="{412F3A42-EE26-4D82-8BEE-BCB4D9C2A6CC}" type="parTrans" cxnId="{951F48BB-79F5-4E91-B483-BDA2D255D98B}">
      <dgm:prSet/>
      <dgm:spPr/>
      <dgm:t>
        <a:bodyPr/>
        <a:lstStyle/>
        <a:p>
          <a:endParaRPr lang="fr-FR" sz="1800"/>
        </a:p>
      </dgm:t>
    </dgm:pt>
    <dgm:pt modelId="{015F1C26-F9B6-4010-8850-E00C0FF3694F}" type="sibTrans" cxnId="{951F48BB-79F5-4E91-B483-BDA2D255D98B}">
      <dgm:prSet/>
      <dgm:spPr/>
      <dgm:t>
        <a:bodyPr/>
        <a:lstStyle/>
        <a:p>
          <a:endParaRPr lang="fr-FR" sz="1800"/>
        </a:p>
      </dgm:t>
    </dgm:pt>
    <dgm:pt modelId="{464C7B92-33D5-439C-B6B6-F7261A9A345F}">
      <dgm:prSet phldrT="[Texte]" custT="1"/>
      <dgm:spPr/>
      <dgm:t>
        <a:bodyPr/>
        <a:lstStyle/>
        <a:p>
          <a:r>
            <a:rPr lang="fr-FR" sz="1800"/>
            <a:t>3</a:t>
          </a:r>
          <a:r>
            <a:rPr lang="fr-FR" sz="1800" dirty="0"/>
            <a:t>° La mutualisation des fonds de financement du paritarisme</a:t>
          </a:r>
        </a:p>
      </dgm:t>
    </dgm:pt>
    <dgm:pt modelId="{55D9CDFD-A577-4A6E-9688-4F0C6E1B6759}" type="parTrans" cxnId="{9FAB39C6-10AD-49DF-9133-0B74BF984079}">
      <dgm:prSet/>
      <dgm:spPr/>
      <dgm:t>
        <a:bodyPr/>
        <a:lstStyle/>
        <a:p>
          <a:endParaRPr lang="fr-FR" sz="1800"/>
        </a:p>
      </dgm:t>
    </dgm:pt>
    <dgm:pt modelId="{630935A3-7A53-451F-9CFC-08921A51F854}" type="sibTrans" cxnId="{9FAB39C6-10AD-49DF-9133-0B74BF984079}">
      <dgm:prSet/>
      <dgm:spPr/>
      <dgm:t>
        <a:bodyPr/>
        <a:lstStyle/>
        <a:p>
          <a:endParaRPr lang="fr-FR" sz="1800"/>
        </a:p>
      </dgm:t>
    </dgm:pt>
    <dgm:pt modelId="{8C6DE434-8F20-4548-8DA7-BEB79021D29F}">
      <dgm:prSet phldrT="[Texte]" custT="1"/>
      <dgm:spPr/>
      <dgm:t>
        <a:bodyPr/>
        <a:lstStyle/>
        <a:p>
          <a:r>
            <a:rPr lang="fr-FR" sz="1800" dirty="0"/>
            <a:t>7° CDD (renouvellement etc.) et Intérim</a:t>
          </a:r>
        </a:p>
      </dgm:t>
    </dgm:pt>
    <dgm:pt modelId="{6CA4AC4D-4238-41CE-B663-EDA668C276D4}" type="parTrans" cxnId="{E4B57CBC-A2E9-42A0-B6B1-A832D877CA45}">
      <dgm:prSet/>
      <dgm:spPr/>
      <dgm:t>
        <a:bodyPr/>
        <a:lstStyle/>
        <a:p>
          <a:endParaRPr lang="fr-FR" sz="1800"/>
        </a:p>
      </dgm:t>
    </dgm:pt>
    <dgm:pt modelId="{A98807B1-FB13-470E-A237-36A9179F37A7}" type="sibTrans" cxnId="{E4B57CBC-A2E9-42A0-B6B1-A832D877CA45}">
      <dgm:prSet/>
      <dgm:spPr/>
      <dgm:t>
        <a:bodyPr/>
        <a:lstStyle/>
        <a:p>
          <a:endParaRPr lang="fr-FR" sz="1800"/>
        </a:p>
      </dgm:t>
    </dgm:pt>
    <dgm:pt modelId="{8DE1B20B-40C3-44C3-BEAB-E925CFF14FC1}">
      <dgm:prSet phldrT="[Texte]" custT="1"/>
      <dgm:spPr/>
      <dgm:t>
        <a:bodyPr/>
        <a:lstStyle/>
        <a:p>
          <a:r>
            <a:rPr lang="fr-FR" sz="1800" dirty="0"/>
            <a:t>8° CDI de chantier</a:t>
          </a:r>
        </a:p>
      </dgm:t>
    </dgm:pt>
    <dgm:pt modelId="{79A362A6-F551-452D-AABC-7C75B3241552}" type="parTrans" cxnId="{EC5F25E5-B392-4683-BAB7-5D91110DA5C1}">
      <dgm:prSet/>
      <dgm:spPr/>
      <dgm:t>
        <a:bodyPr/>
        <a:lstStyle/>
        <a:p>
          <a:endParaRPr lang="fr-FR" sz="1800"/>
        </a:p>
      </dgm:t>
    </dgm:pt>
    <dgm:pt modelId="{5B5BD0B5-541D-4B7F-81D8-961E7D53E334}" type="sibTrans" cxnId="{EC5F25E5-B392-4683-BAB7-5D91110DA5C1}">
      <dgm:prSet/>
      <dgm:spPr/>
      <dgm:t>
        <a:bodyPr/>
        <a:lstStyle/>
        <a:p>
          <a:endParaRPr lang="fr-FR" sz="1800"/>
        </a:p>
      </dgm:t>
    </dgm:pt>
    <dgm:pt modelId="{AC6809C6-CBF4-4932-B3AC-DF6977C37422}">
      <dgm:prSet phldrT="[Texte]" custT="1"/>
      <dgm:spPr/>
      <dgm:t>
        <a:bodyPr/>
        <a:lstStyle/>
        <a:p>
          <a:r>
            <a:rPr lang="fr-FR" sz="1800" dirty="0"/>
            <a:t>9° L'égalité professionnelle entre les femmes et les hommes</a:t>
          </a:r>
        </a:p>
      </dgm:t>
    </dgm:pt>
    <dgm:pt modelId="{B8EA660E-A83E-4D1B-91D2-76434E5B015E}" type="parTrans" cxnId="{C7E2FB57-4299-4A96-8969-54330725B9F8}">
      <dgm:prSet/>
      <dgm:spPr/>
      <dgm:t>
        <a:bodyPr/>
        <a:lstStyle/>
        <a:p>
          <a:endParaRPr lang="fr-FR" sz="1800"/>
        </a:p>
      </dgm:t>
    </dgm:pt>
    <dgm:pt modelId="{D0D1517C-2402-4945-935E-AC595168FE48}" type="sibTrans" cxnId="{C7E2FB57-4299-4A96-8969-54330725B9F8}">
      <dgm:prSet/>
      <dgm:spPr/>
      <dgm:t>
        <a:bodyPr/>
        <a:lstStyle/>
        <a:p>
          <a:endParaRPr lang="fr-FR" sz="1800"/>
        </a:p>
      </dgm:t>
    </dgm:pt>
    <dgm:pt modelId="{9F01B640-0305-43C5-A217-03D43C33B03F}">
      <dgm:prSet phldrT="[Texte]" custT="1"/>
      <dgm:spPr/>
      <dgm:t>
        <a:bodyPr/>
        <a:lstStyle/>
        <a:p>
          <a:r>
            <a:rPr lang="fr-FR" sz="1800"/>
            <a:t>10° Les conditions et les durées de renouvellement de la période d'essai </a:t>
          </a:r>
          <a:endParaRPr lang="fr-FR" sz="1800" dirty="0"/>
        </a:p>
      </dgm:t>
    </dgm:pt>
    <dgm:pt modelId="{ECEC9799-5E81-4968-9931-EA5960A8BB13}" type="parTrans" cxnId="{A162CB58-9901-4B30-B241-206596523767}">
      <dgm:prSet/>
      <dgm:spPr/>
      <dgm:t>
        <a:bodyPr/>
        <a:lstStyle/>
        <a:p>
          <a:endParaRPr lang="fr-FR" sz="1800"/>
        </a:p>
      </dgm:t>
    </dgm:pt>
    <dgm:pt modelId="{B3B0C5D0-3788-47EB-BB13-3853F8F9ECDC}" type="sibTrans" cxnId="{A162CB58-9901-4B30-B241-206596523767}">
      <dgm:prSet/>
      <dgm:spPr/>
      <dgm:t>
        <a:bodyPr/>
        <a:lstStyle/>
        <a:p>
          <a:endParaRPr lang="fr-FR" sz="1800"/>
        </a:p>
      </dgm:t>
    </dgm:pt>
    <dgm:pt modelId="{23674261-A5C0-4CBF-97E0-4C7ACA4E8DDF}">
      <dgm:prSet phldrT="[Texte]" custT="1"/>
      <dgm:spPr/>
      <dgm:t>
        <a:bodyPr/>
        <a:lstStyle/>
        <a:p>
          <a:r>
            <a:rPr lang="fr-FR" sz="1800" dirty="0"/>
            <a:t>11° transfert de contrat - L. 1224-1 conventionnel</a:t>
          </a:r>
        </a:p>
      </dgm:t>
    </dgm:pt>
    <dgm:pt modelId="{BF8C7712-F5F6-4C73-8F9C-ACBC5E34D8CF}" type="parTrans" cxnId="{5070A446-6B13-439A-ABC2-6ACF4D256A56}">
      <dgm:prSet/>
      <dgm:spPr/>
      <dgm:t>
        <a:bodyPr/>
        <a:lstStyle/>
        <a:p>
          <a:endParaRPr lang="fr-FR" sz="1800"/>
        </a:p>
      </dgm:t>
    </dgm:pt>
    <dgm:pt modelId="{2B698058-181F-4CC3-A98F-50F574456709}" type="sibTrans" cxnId="{5070A446-6B13-439A-ABC2-6ACF4D256A56}">
      <dgm:prSet/>
      <dgm:spPr/>
      <dgm:t>
        <a:bodyPr/>
        <a:lstStyle/>
        <a:p>
          <a:endParaRPr lang="fr-FR" sz="1800"/>
        </a:p>
      </dgm:t>
    </dgm:pt>
    <dgm:pt modelId="{432C385A-36B3-4C68-989C-8631EC6E0F1D}">
      <dgm:prSet phldrT="[Texte]" custT="1"/>
      <dgm:spPr/>
      <dgm:t>
        <a:bodyPr/>
        <a:lstStyle/>
        <a:p>
          <a:r>
            <a:rPr lang="fr-FR" sz="1800" dirty="0"/>
            <a:t>12° Mise à disposition intérimaire</a:t>
          </a:r>
        </a:p>
      </dgm:t>
    </dgm:pt>
    <dgm:pt modelId="{2319D328-944F-4933-9EED-D672C9BFE0B8}" type="parTrans" cxnId="{37D5425C-B2CE-4A66-A66C-079941947934}">
      <dgm:prSet/>
      <dgm:spPr/>
      <dgm:t>
        <a:bodyPr/>
        <a:lstStyle/>
        <a:p>
          <a:endParaRPr lang="fr-FR" sz="1800"/>
        </a:p>
      </dgm:t>
    </dgm:pt>
    <dgm:pt modelId="{004A8B30-1768-4D7E-8843-5912732A3C0C}" type="sibTrans" cxnId="{37D5425C-B2CE-4A66-A66C-079941947934}">
      <dgm:prSet/>
      <dgm:spPr/>
      <dgm:t>
        <a:bodyPr/>
        <a:lstStyle/>
        <a:p>
          <a:endParaRPr lang="fr-FR" sz="1800"/>
        </a:p>
      </dgm:t>
    </dgm:pt>
    <dgm:pt modelId="{A2465A7F-6F9B-45CF-B4EF-B2F239E880AA}">
      <dgm:prSet phldrT="[Texte]" custT="1"/>
      <dgm:spPr/>
      <dgm:t>
        <a:bodyPr/>
        <a:lstStyle/>
        <a:p>
          <a:r>
            <a:rPr lang="fr-FR" sz="1800" dirty="0"/>
            <a:t>13° rémunération salarié porté </a:t>
          </a:r>
        </a:p>
      </dgm:t>
    </dgm:pt>
    <dgm:pt modelId="{34A25ECC-12B2-4235-820A-AB148710EB68}" type="parTrans" cxnId="{ECECD0CB-28FD-44E6-AD4D-A8F5FB331266}">
      <dgm:prSet/>
      <dgm:spPr/>
      <dgm:t>
        <a:bodyPr/>
        <a:lstStyle/>
        <a:p>
          <a:endParaRPr lang="fr-FR" sz="1800"/>
        </a:p>
      </dgm:t>
    </dgm:pt>
    <dgm:pt modelId="{857A9047-26FB-4A32-91DF-1A5854DBB080}" type="sibTrans" cxnId="{ECECD0CB-28FD-44E6-AD4D-A8F5FB331266}">
      <dgm:prSet/>
      <dgm:spPr/>
      <dgm:t>
        <a:bodyPr/>
        <a:lstStyle/>
        <a:p>
          <a:endParaRPr lang="fr-FR" sz="1800"/>
        </a:p>
      </dgm:t>
    </dgm:pt>
    <dgm:pt modelId="{CF1C8EE8-3BAF-4B27-B1CF-654BF7023A40}" type="pres">
      <dgm:prSet presAssocID="{623D0C74-029E-4B41-8048-DD35275A59B8}" presName="diagram" presStyleCnt="0">
        <dgm:presLayoutVars>
          <dgm:dir/>
          <dgm:resizeHandles val="exact"/>
        </dgm:presLayoutVars>
      </dgm:prSet>
      <dgm:spPr/>
    </dgm:pt>
    <dgm:pt modelId="{E4B3EF9A-6D47-4EF1-B9E6-A42F5F573C8F}" type="pres">
      <dgm:prSet presAssocID="{13FABCF0-7A9A-4853-AE57-CEE93395E5C3}" presName="node" presStyleLbl="node1" presStyleIdx="0" presStyleCnt="13">
        <dgm:presLayoutVars>
          <dgm:bulletEnabled val="1"/>
        </dgm:presLayoutVars>
      </dgm:prSet>
      <dgm:spPr/>
    </dgm:pt>
    <dgm:pt modelId="{DAE850BF-90B6-45F5-97BE-41CF1F2CA2F9}" type="pres">
      <dgm:prSet presAssocID="{0A308F48-6468-43AC-B481-A17C85EB451E}" presName="sibTrans" presStyleCnt="0"/>
      <dgm:spPr/>
    </dgm:pt>
    <dgm:pt modelId="{C1617C47-8FA8-4837-A5AE-147749562534}" type="pres">
      <dgm:prSet presAssocID="{AF606CDF-1BAC-4109-A201-87CDFF5DA505}" presName="node" presStyleLbl="node1" presStyleIdx="1" presStyleCnt="13">
        <dgm:presLayoutVars>
          <dgm:bulletEnabled val="1"/>
        </dgm:presLayoutVars>
      </dgm:prSet>
      <dgm:spPr/>
    </dgm:pt>
    <dgm:pt modelId="{459DEC8F-C59D-4D75-8D8F-2EB7190E220C}" type="pres">
      <dgm:prSet presAssocID="{DB621A16-8D03-4628-B0C1-C67DBF94FCFD}" presName="sibTrans" presStyleCnt="0"/>
      <dgm:spPr/>
    </dgm:pt>
    <dgm:pt modelId="{84632965-6DC2-401E-A117-09E561F0A1B2}" type="pres">
      <dgm:prSet presAssocID="{464C7B92-33D5-439C-B6B6-F7261A9A345F}" presName="node" presStyleLbl="node1" presStyleIdx="2" presStyleCnt="13">
        <dgm:presLayoutVars>
          <dgm:bulletEnabled val="1"/>
        </dgm:presLayoutVars>
      </dgm:prSet>
      <dgm:spPr/>
    </dgm:pt>
    <dgm:pt modelId="{26826F55-18CB-47B3-8F00-D8341188727C}" type="pres">
      <dgm:prSet presAssocID="{630935A3-7A53-451F-9CFC-08921A51F854}" presName="sibTrans" presStyleCnt="0"/>
      <dgm:spPr/>
    </dgm:pt>
    <dgm:pt modelId="{A46D5578-7DC3-4BCF-A839-A71D633D5261}" type="pres">
      <dgm:prSet presAssocID="{F1E83A64-BE0E-4D72-B125-80C1C4AFF150}" presName="node" presStyleLbl="node1" presStyleIdx="3" presStyleCnt="13">
        <dgm:presLayoutVars>
          <dgm:bulletEnabled val="1"/>
        </dgm:presLayoutVars>
      </dgm:prSet>
      <dgm:spPr/>
    </dgm:pt>
    <dgm:pt modelId="{27601392-B1E8-4BA8-9EF6-7524921CA02B}" type="pres">
      <dgm:prSet presAssocID="{015F1C26-F9B6-4010-8850-E00C0FF3694F}" presName="sibTrans" presStyleCnt="0"/>
      <dgm:spPr/>
    </dgm:pt>
    <dgm:pt modelId="{ADB6CB06-6853-4D51-9023-D6975BB2665B}" type="pres">
      <dgm:prSet presAssocID="{14F6663D-0436-4948-83B9-0102EA26B0F8}" presName="node" presStyleLbl="node1" presStyleIdx="4" presStyleCnt="13">
        <dgm:presLayoutVars>
          <dgm:bulletEnabled val="1"/>
        </dgm:presLayoutVars>
      </dgm:prSet>
      <dgm:spPr/>
    </dgm:pt>
    <dgm:pt modelId="{F313E885-6D37-45E2-9894-9D151641820E}" type="pres">
      <dgm:prSet presAssocID="{DFCB57EF-C6A1-49FC-BBBD-7DAEC02A0DC3}" presName="sibTrans" presStyleCnt="0"/>
      <dgm:spPr/>
    </dgm:pt>
    <dgm:pt modelId="{9AEFC497-C48A-491F-9488-CEF3F11D51A5}" type="pres">
      <dgm:prSet presAssocID="{6CD3C96C-7EAF-4F93-9E71-91E2BE75831A}" presName="node" presStyleLbl="node1" presStyleIdx="5" presStyleCnt="13">
        <dgm:presLayoutVars>
          <dgm:bulletEnabled val="1"/>
        </dgm:presLayoutVars>
      </dgm:prSet>
      <dgm:spPr/>
    </dgm:pt>
    <dgm:pt modelId="{A0083915-C16C-4A80-A66B-E360C49D199F}" type="pres">
      <dgm:prSet presAssocID="{AB1F418C-B8F5-4E41-AEBA-79B03871C0AB}" presName="sibTrans" presStyleCnt="0"/>
      <dgm:spPr/>
    </dgm:pt>
    <dgm:pt modelId="{E77EDC23-1BAA-42E3-911A-94F82CA167A7}" type="pres">
      <dgm:prSet presAssocID="{8C6DE434-8F20-4548-8DA7-BEB79021D29F}" presName="node" presStyleLbl="node1" presStyleIdx="6" presStyleCnt="13">
        <dgm:presLayoutVars>
          <dgm:bulletEnabled val="1"/>
        </dgm:presLayoutVars>
      </dgm:prSet>
      <dgm:spPr/>
    </dgm:pt>
    <dgm:pt modelId="{28A6CA2F-BF3B-48B7-AF77-6AC193C10006}" type="pres">
      <dgm:prSet presAssocID="{A98807B1-FB13-470E-A237-36A9179F37A7}" presName="sibTrans" presStyleCnt="0"/>
      <dgm:spPr/>
    </dgm:pt>
    <dgm:pt modelId="{1A9E255C-631E-409A-9488-3C0810133185}" type="pres">
      <dgm:prSet presAssocID="{8DE1B20B-40C3-44C3-BEAB-E925CFF14FC1}" presName="node" presStyleLbl="node1" presStyleIdx="7" presStyleCnt="13">
        <dgm:presLayoutVars>
          <dgm:bulletEnabled val="1"/>
        </dgm:presLayoutVars>
      </dgm:prSet>
      <dgm:spPr/>
    </dgm:pt>
    <dgm:pt modelId="{950FEFD3-257F-4812-959D-7B805D1A359F}" type="pres">
      <dgm:prSet presAssocID="{5B5BD0B5-541D-4B7F-81D8-961E7D53E334}" presName="sibTrans" presStyleCnt="0"/>
      <dgm:spPr/>
    </dgm:pt>
    <dgm:pt modelId="{437E73FB-C761-452A-A2D5-67C793E445D6}" type="pres">
      <dgm:prSet presAssocID="{AC6809C6-CBF4-4932-B3AC-DF6977C37422}" presName="node" presStyleLbl="node1" presStyleIdx="8" presStyleCnt="13">
        <dgm:presLayoutVars>
          <dgm:bulletEnabled val="1"/>
        </dgm:presLayoutVars>
      </dgm:prSet>
      <dgm:spPr/>
    </dgm:pt>
    <dgm:pt modelId="{7CA992EA-ADEA-412A-AB8C-0FBC2B8936DB}" type="pres">
      <dgm:prSet presAssocID="{D0D1517C-2402-4945-935E-AC595168FE48}" presName="sibTrans" presStyleCnt="0"/>
      <dgm:spPr/>
    </dgm:pt>
    <dgm:pt modelId="{9008192B-4D30-4033-9EB2-196B2CFD669C}" type="pres">
      <dgm:prSet presAssocID="{9F01B640-0305-43C5-A217-03D43C33B03F}" presName="node" presStyleLbl="node1" presStyleIdx="9" presStyleCnt="13">
        <dgm:presLayoutVars>
          <dgm:bulletEnabled val="1"/>
        </dgm:presLayoutVars>
      </dgm:prSet>
      <dgm:spPr/>
    </dgm:pt>
    <dgm:pt modelId="{F6C334E1-DAE3-4AAF-B795-39ED7A91B31E}" type="pres">
      <dgm:prSet presAssocID="{B3B0C5D0-3788-47EB-BB13-3853F8F9ECDC}" presName="sibTrans" presStyleCnt="0"/>
      <dgm:spPr/>
    </dgm:pt>
    <dgm:pt modelId="{34D76757-96E8-41E4-A182-96EA6D7AF704}" type="pres">
      <dgm:prSet presAssocID="{23674261-A5C0-4CBF-97E0-4C7ACA4E8DDF}" presName="node" presStyleLbl="node1" presStyleIdx="10" presStyleCnt="13">
        <dgm:presLayoutVars>
          <dgm:bulletEnabled val="1"/>
        </dgm:presLayoutVars>
      </dgm:prSet>
      <dgm:spPr/>
    </dgm:pt>
    <dgm:pt modelId="{96FE88D8-6D44-4706-B825-EF9D2E312074}" type="pres">
      <dgm:prSet presAssocID="{2B698058-181F-4CC3-A98F-50F574456709}" presName="sibTrans" presStyleCnt="0"/>
      <dgm:spPr/>
    </dgm:pt>
    <dgm:pt modelId="{67B608F8-3AEF-4FBE-B8C4-A142115CC106}" type="pres">
      <dgm:prSet presAssocID="{432C385A-36B3-4C68-989C-8631EC6E0F1D}" presName="node" presStyleLbl="node1" presStyleIdx="11" presStyleCnt="13">
        <dgm:presLayoutVars>
          <dgm:bulletEnabled val="1"/>
        </dgm:presLayoutVars>
      </dgm:prSet>
      <dgm:spPr/>
    </dgm:pt>
    <dgm:pt modelId="{AD306C1B-F923-4C27-9F64-9A1AE467731C}" type="pres">
      <dgm:prSet presAssocID="{004A8B30-1768-4D7E-8843-5912732A3C0C}" presName="sibTrans" presStyleCnt="0"/>
      <dgm:spPr/>
    </dgm:pt>
    <dgm:pt modelId="{3E66E3C0-C355-49A3-9E43-B0C55CBD4E99}" type="pres">
      <dgm:prSet presAssocID="{A2465A7F-6F9B-45CF-B4EF-B2F239E880AA}" presName="node" presStyleLbl="node1" presStyleIdx="12" presStyleCnt="13">
        <dgm:presLayoutVars>
          <dgm:bulletEnabled val="1"/>
        </dgm:presLayoutVars>
      </dgm:prSet>
      <dgm:spPr/>
    </dgm:pt>
  </dgm:ptLst>
  <dgm:cxnLst>
    <dgm:cxn modelId="{12E10022-97DC-4A21-919C-E750AD476883}" type="presOf" srcId="{623D0C74-029E-4B41-8048-DD35275A59B8}" destId="{CF1C8EE8-3BAF-4B27-B1CF-654BF7023A40}" srcOrd="0" destOrd="0" presId="urn:microsoft.com/office/officeart/2005/8/layout/default"/>
    <dgm:cxn modelId="{51368122-5F82-47BA-8CCD-4A209131A454}" type="presOf" srcId="{23674261-A5C0-4CBF-97E0-4C7ACA4E8DDF}" destId="{34D76757-96E8-41E4-A182-96EA6D7AF704}" srcOrd="0" destOrd="0" presId="urn:microsoft.com/office/officeart/2005/8/layout/default"/>
    <dgm:cxn modelId="{B5892129-D05C-40EC-951E-8E5EC564B3F6}" type="presOf" srcId="{A2465A7F-6F9B-45CF-B4EF-B2F239E880AA}" destId="{3E66E3C0-C355-49A3-9E43-B0C55CBD4E99}" srcOrd="0" destOrd="0" presId="urn:microsoft.com/office/officeart/2005/8/layout/default"/>
    <dgm:cxn modelId="{11B59E2F-7982-45B5-B52E-ADF3F5B40929}" type="presOf" srcId="{6CD3C96C-7EAF-4F93-9E71-91E2BE75831A}" destId="{9AEFC497-C48A-491F-9488-CEF3F11D51A5}" srcOrd="0" destOrd="0" presId="urn:microsoft.com/office/officeart/2005/8/layout/default"/>
    <dgm:cxn modelId="{0DA27533-FCB9-457C-A8DD-09388F8045EB}" type="presOf" srcId="{464C7B92-33D5-439C-B6B6-F7261A9A345F}" destId="{84632965-6DC2-401E-A117-09E561F0A1B2}" srcOrd="0" destOrd="0" presId="urn:microsoft.com/office/officeart/2005/8/layout/default"/>
    <dgm:cxn modelId="{82D11A40-9205-48EE-94C9-86370F4275D7}" type="presOf" srcId="{13FABCF0-7A9A-4853-AE57-CEE93395E5C3}" destId="{E4B3EF9A-6D47-4EF1-B9E6-A42F5F573C8F}" srcOrd="0" destOrd="0" presId="urn:microsoft.com/office/officeart/2005/8/layout/default"/>
    <dgm:cxn modelId="{37D5425C-B2CE-4A66-A66C-079941947934}" srcId="{623D0C74-029E-4B41-8048-DD35275A59B8}" destId="{432C385A-36B3-4C68-989C-8631EC6E0F1D}" srcOrd="11" destOrd="0" parTransId="{2319D328-944F-4933-9EED-D672C9BFE0B8}" sibTransId="{004A8B30-1768-4D7E-8843-5912732A3C0C}"/>
    <dgm:cxn modelId="{92C3A65C-5635-4679-A37E-C9313DBB87F9}" type="presOf" srcId="{AF606CDF-1BAC-4109-A201-87CDFF5DA505}" destId="{C1617C47-8FA8-4837-A5AE-147749562534}" srcOrd="0" destOrd="0" presId="urn:microsoft.com/office/officeart/2005/8/layout/default"/>
    <dgm:cxn modelId="{5B12BE5C-F2B2-436C-A3D1-D6B27EB71815}" srcId="{623D0C74-029E-4B41-8048-DD35275A59B8}" destId="{13FABCF0-7A9A-4853-AE57-CEE93395E5C3}" srcOrd="0" destOrd="0" parTransId="{A494F9CF-7C0F-4DB9-9FD7-697F07E456EE}" sibTransId="{0A308F48-6468-43AC-B481-A17C85EB451E}"/>
    <dgm:cxn modelId="{F9753942-133F-4EC7-BEA0-37D267FFF8E2}" type="presOf" srcId="{14F6663D-0436-4948-83B9-0102EA26B0F8}" destId="{ADB6CB06-6853-4D51-9023-D6975BB2665B}" srcOrd="0" destOrd="0" presId="urn:microsoft.com/office/officeart/2005/8/layout/default"/>
    <dgm:cxn modelId="{5070A446-6B13-439A-ABC2-6ACF4D256A56}" srcId="{623D0C74-029E-4B41-8048-DD35275A59B8}" destId="{23674261-A5C0-4CBF-97E0-4C7ACA4E8DDF}" srcOrd="10" destOrd="0" parTransId="{BF8C7712-F5F6-4C73-8F9C-ACBC5E34D8CF}" sibTransId="{2B698058-181F-4CC3-A98F-50F574456709}"/>
    <dgm:cxn modelId="{0E0B3673-5035-43A4-ABFE-67F6DB12B56A}" type="presOf" srcId="{8DE1B20B-40C3-44C3-BEAB-E925CFF14FC1}" destId="{1A9E255C-631E-409A-9488-3C0810133185}" srcOrd="0" destOrd="0" presId="urn:microsoft.com/office/officeart/2005/8/layout/default"/>
    <dgm:cxn modelId="{C7E2FB57-4299-4A96-8969-54330725B9F8}" srcId="{623D0C74-029E-4B41-8048-DD35275A59B8}" destId="{AC6809C6-CBF4-4932-B3AC-DF6977C37422}" srcOrd="8" destOrd="0" parTransId="{B8EA660E-A83E-4D1B-91D2-76434E5B015E}" sibTransId="{D0D1517C-2402-4945-935E-AC595168FE48}"/>
    <dgm:cxn modelId="{657A7878-9313-4E30-90E1-E335D0FCF456}" srcId="{623D0C74-029E-4B41-8048-DD35275A59B8}" destId="{AF606CDF-1BAC-4109-A201-87CDFF5DA505}" srcOrd="1" destOrd="0" parTransId="{D80576B0-0A8C-429C-AA95-C26854696298}" sibTransId="{DB621A16-8D03-4628-B0C1-C67DBF94FCFD}"/>
    <dgm:cxn modelId="{A162CB58-9901-4B30-B241-206596523767}" srcId="{623D0C74-029E-4B41-8048-DD35275A59B8}" destId="{9F01B640-0305-43C5-A217-03D43C33B03F}" srcOrd="9" destOrd="0" parTransId="{ECEC9799-5E81-4968-9931-EA5960A8BB13}" sibTransId="{B3B0C5D0-3788-47EB-BB13-3853F8F9ECDC}"/>
    <dgm:cxn modelId="{F4EE187F-BDE6-40AB-BF55-D81627CA7474}" srcId="{623D0C74-029E-4B41-8048-DD35275A59B8}" destId="{14F6663D-0436-4948-83B9-0102EA26B0F8}" srcOrd="4" destOrd="0" parTransId="{71218A47-3368-46AF-AAB7-068091365629}" sibTransId="{DFCB57EF-C6A1-49FC-BBBD-7DAEC02A0DC3}"/>
    <dgm:cxn modelId="{73973082-3F5F-40B4-A7E2-50898E5D24CA}" type="presOf" srcId="{AC6809C6-CBF4-4932-B3AC-DF6977C37422}" destId="{437E73FB-C761-452A-A2D5-67C793E445D6}" srcOrd="0" destOrd="0" presId="urn:microsoft.com/office/officeart/2005/8/layout/default"/>
    <dgm:cxn modelId="{DAC4AD93-CE29-456B-9BB2-CB708F28102C}" srcId="{623D0C74-029E-4B41-8048-DD35275A59B8}" destId="{6CD3C96C-7EAF-4F93-9E71-91E2BE75831A}" srcOrd="5" destOrd="0" parTransId="{7B2DA061-043C-429D-A439-90311D136FC9}" sibTransId="{AB1F418C-B8F5-4E41-AEBA-79B03871C0AB}"/>
    <dgm:cxn modelId="{CBC4779B-8C84-490F-8044-7EAD7F105E78}" type="presOf" srcId="{432C385A-36B3-4C68-989C-8631EC6E0F1D}" destId="{67B608F8-3AEF-4FBE-B8C4-A142115CC106}" srcOrd="0" destOrd="0" presId="urn:microsoft.com/office/officeart/2005/8/layout/default"/>
    <dgm:cxn modelId="{951F48BB-79F5-4E91-B483-BDA2D255D98B}" srcId="{623D0C74-029E-4B41-8048-DD35275A59B8}" destId="{F1E83A64-BE0E-4D72-B125-80C1C4AFF150}" srcOrd="3" destOrd="0" parTransId="{412F3A42-EE26-4D82-8BEE-BCB4D9C2A6CC}" sibTransId="{015F1C26-F9B6-4010-8850-E00C0FF3694F}"/>
    <dgm:cxn modelId="{E4B57CBC-A2E9-42A0-B6B1-A832D877CA45}" srcId="{623D0C74-029E-4B41-8048-DD35275A59B8}" destId="{8C6DE434-8F20-4548-8DA7-BEB79021D29F}" srcOrd="6" destOrd="0" parTransId="{6CA4AC4D-4238-41CE-B663-EDA668C276D4}" sibTransId="{A98807B1-FB13-470E-A237-36A9179F37A7}"/>
    <dgm:cxn modelId="{9FAB39C6-10AD-49DF-9133-0B74BF984079}" srcId="{623D0C74-029E-4B41-8048-DD35275A59B8}" destId="{464C7B92-33D5-439C-B6B6-F7261A9A345F}" srcOrd="2" destOrd="0" parTransId="{55D9CDFD-A577-4A6E-9688-4F0C6E1B6759}" sibTransId="{630935A3-7A53-451F-9CFC-08921A51F854}"/>
    <dgm:cxn modelId="{ECECD0CB-28FD-44E6-AD4D-A8F5FB331266}" srcId="{623D0C74-029E-4B41-8048-DD35275A59B8}" destId="{A2465A7F-6F9B-45CF-B4EF-B2F239E880AA}" srcOrd="12" destOrd="0" parTransId="{34A25ECC-12B2-4235-820A-AB148710EB68}" sibTransId="{857A9047-26FB-4A32-91DF-1A5854DBB080}"/>
    <dgm:cxn modelId="{9030E5E1-65EE-436A-B353-80CCF8B86545}" type="presOf" srcId="{8C6DE434-8F20-4548-8DA7-BEB79021D29F}" destId="{E77EDC23-1BAA-42E3-911A-94F82CA167A7}" srcOrd="0" destOrd="0" presId="urn:microsoft.com/office/officeart/2005/8/layout/default"/>
    <dgm:cxn modelId="{EC5F25E5-B392-4683-BAB7-5D91110DA5C1}" srcId="{623D0C74-029E-4B41-8048-DD35275A59B8}" destId="{8DE1B20B-40C3-44C3-BEAB-E925CFF14FC1}" srcOrd="7" destOrd="0" parTransId="{79A362A6-F551-452D-AABC-7C75B3241552}" sibTransId="{5B5BD0B5-541D-4B7F-81D8-961E7D53E334}"/>
    <dgm:cxn modelId="{D836E6ED-7054-4E0A-9B99-94D8C8304147}" type="presOf" srcId="{9F01B640-0305-43C5-A217-03D43C33B03F}" destId="{9008192B-4D30-4033-9EB2-196B2CFD669C}" srcOrd="0" destOrd="0" presId="urn:microsoft.com/office/officeart/2005/8/layout/default"/>
    <dgm:cxn modelId="{3FF025F8-363F-4A09-938C-A0B449CA403C}" type="presOf" srcId="{F1E83A64-BE0E-4D72-B125-80C1C4AFF150}" destId="{A46D5578-7DC3-4BCF-A839-A71D633D5261}" srcOrd="0" destOrd="0" presId="urn:microsoft.com/office/officeart/2005/8/layout/default"/>
    <dgm:cxn modelId="{92C3B885-4F72-47C6-B0ED-37C5B364F1CA}" type="presParOf" srcId="{CF1C8EE8-3BAF-4B27-B1CF-654BF7023A40}" destId="{E4B3EF9A-6D47-4EF1-B9E6-A42F5F573C8F}" srcOrd="0" destOrd="0" presId="urn:microsoft.com/office/officeart/2005/8/layout/default"/>
    <dgm:cxn modelId="{D8CE25CE-D43E-4D28-B199-39A4D8CDA50B}" type="presParOf" srcId="{CF1C8EE8-3BAF-4B27-B1CF-654BF7023A40}" destId="{DAE850BF-90B6-45F5-97BE-41CF1F2CA2F9}" srcOrd="1" destOrd="0" presId="urn:microsoft.com/office/officeart/2005/8/layout/default"/>
    <dgm:cxn modelId="{37349503-A48D-4891-B8A5-FFA1C44A064E}" type="presParOf" srcId="{CF1C8EE8-3BAF-4B27-B1CF-654BF7023A40}" destId="{C1617C47-8FA8-4837-A5AE-147749562534}" srcOrd="2" destOrd="0" presId="urn:microsoft.com/office/officeart/2005/8/layout/default"/>
    <dgm:cxn modelId="{12AF74CF-DF7C-448F-AE63-606D911251B8}" type="presParOf" srcId="{CF1C8EE8-3BAF-4B27-B1CF-654BF7023A40}" destId="{459DEC8F-C59D-4D75-8D8F-2EB7190E220C}" srcOrd="3" destOrd="0" presId="urn:microsoft.com/office/officeart/2005/8/layout/default"/>
    <dgm:cxn modelId="{E49097FB-7A0D-48B4-BD58-1B69DA70F943}" type="presParOf" srcId="{CF1C8EE8-3BAF-4B27-B1CF-654BF7023A40}" destId="{84632965-6DC2-401E-A117-09E561F0A1B2}" srcOrd="4" destOrd="0" presId="urn:microsoft.com/office/officeart/2005/8/layout/default"/>
    <dgm:cxn modelId="{A9EDC505-D439-4CD3-A2BA-36C128C0B486}" type="presParOf" srcId="{CF1C8EE8-3BAF-4B27-B1CF-654BF7023A40}" destId="{26826F55-18CB-47B3-8F00-D8341188727C}" srcOrd="5" destOrd="0" presId="urn:microsoft.com/office/officeart/2005/8/layout/default"/>
    <dgm:cxn modelId="{816B4B1D-C48F-412C-B48B-224F8C540BE0}" type="presParOf" srcId="{CF1C8EE8-3BAF-4B27-B1CF-654BF7023A40}" destId="{A46D5578-7DC3-4BCF-A839-A71D633D5261}" srcOrd="6" destOrd="0" presId="urn:microsoft.com/office/officeart/2005/8/layout/default"/>
    <dgm:cxn modelId="{22DAE585-F567-47DB-99F6-61CEB41C1993}" type="presParOf" srcId="{CF1C8EE8-3BAF-4B27-B1CF-654BF7023A40}" destId="{27601392-B1E8-4BA8-9EF6-7524921CA02B}" srcOrd="7" destOrd="0" presId="urn:microsoft.com/office/officeart/2005/8/layout/default"/>
    <dgm:cxn modelId="{854A3847-A842-4658-AF8C-5D7A296AA23F}" type="presParOf" srcId="{CF1C8EE8-3BAF-4B27-B1CF-654BF7023A40}" destId="{ADB6CB06-6853-4D51-9023-D6975BB2665B}" srcOrd="8" destOrd="0" presId="urn:microsoft.com/office/officeart/2005/8/layout/default"/>
    <dgm:cxn modelId="{74095D9C-4DAD-4C21-80E3-AFB7B72BA288}" type="presParOf" srcId="{CF1C8EE8-3BAF-4B27-B1CF-654BF7023A40}" destId="{F313E885-6D37-45E2-9894-9D151641820E}" srcOrd="9" destOrd="0" presId="urn:microsoft.com/office/officeart/2005/8/layout/default"/>
    <dgm:cxn modelId="{E8C647A1-B3BF-45BE-A1CB-25A9DBD816CC}" type="presParOf" srcId="{CF1C8EE8-3BAF-4B27-B1CF-654BF7023A40}" destId="{9AEFC497-C48A-491F-9488-CEF3F11D51A5}" srcOrd="10" destOrd="0" presId="urn:microsoft.com/office/officeart/2005/8/layout/default"/>
    <dgm:cxn modelId="{154ABC23-4A75-498C-97E5-2D8D964BA7C0}" type="presParOf" srcId="{CF1C8EE8-3BAF-4B27-B1CF-654BF7023A40}" destId="{A0083915-C16C-4A80-A66B-E360C49D199F}" srcOrd="11" destOrd="0" presId="urn:microsoft.com/office/officeart/2005/8/layout/default"/>
    <dgm:cxn modelId="{5B604495-2EBB-4B90-A643-CCD7312270F9}" type="presParOf" srcId="{CF1C8EE8-3BAF-4B27-B1CF-654BF7023A40}" destId="{E77EDC23-1BAA-42E3-911A-94F82CA167A7}" srcOrd="12" destOrd="0" presId="urn:microsoft.com/office/officeart/2005/8/layout/default"/>
    <dgm:cxn modelId="{6540A3CF-828B-41F4-AE29-1D71756C6D2F}" type="presParOf" srcId="{CF1C8EE8-3BAF-4B27-B1CF-654BF7023A40}" destId="{28A6CA2F-BF3B-48B7-AF77-6AC193C10006}" srcOrd="13" destOrd="0" presId="urn:microsoft.com/office/officeart/2005/8/layout/default"/>
    <dgm:cxn modelId="{15158DB8-F57E-4272-B56E-1C1298DC8471}" type="presParOf" srcId="{CF1C8EE8-3BAF-4B27-B1CF-654BF7023A40}" destId="{1A9E255C-631E-409A-9488-3C0810133185}" srcOrd="14" destOrd="0" presId="urn:microsoft.com/office/officeart/2005/8/layout/default"/>
    <dgm:cxn modelId="{3B6D9FF5-F9F9-4206-935F-9D57C081C7F5}" type="presParOf" srcId="{CF1C8EE8-3BAF-4B27-B1CF-654BF7023A40}" destId="{950FEFD3-257F-4812-959D-7B805D1A359F}" srcOrd="15" destOrd="0" presId="urn:microsoft.com/office/officeart/2005/8/layout/default"/>
    <dgm:cxn modelId="{D4124B9D-EC16-4CF6-ABF9-D765722A9D8A}" type="presParOf" srcId="{CF1C8EE8-3BAF-4B27-B1CF-654BF7023A40}" destId="{437E73FB-C761-452A-A2D5-67C793E445D6}" srcOrd="16" destOrd="0" presId="urn:microsoft.com/office/officeart/2005/8/layout/default"/>
    <dgm:cxn modelId="{975DA5A2-3D8F-4ECE-8E96-8E60CC7445A2}" type="presParOf" srcId="{CF1C8EE8-3BAF-4B27-B1CF-654BF7023A40}" destId="{7CA992EA-ADEA-412A-AB8C-0FBC2B8936DB}" srcOrd="17" destOrd="0" presId="urn:microsoft.com/office/officeart/2005/8/layout/default"/>
    <dgm:cxn modelId="{2EC524EF-077A-4961-BEC2-95C7895F823A}" type="presParOf" srcId="{CF1C8EE8-3BAF-4B27-B1CF-654BF7023A40}" destId="{9008192B-4D30-4033-9EB2-196B2CFD669C}" srcOrd="18" destOrd="0" presId="urn:microsoft.com/office/officeart/2005/8/layout/default"/>
    <dgm:cxn modelId="{08DBE433-6EE7-4DE6-96AE-2E23945B93CF}" type="presParOf" srcId="{CF1C8EE8-3BAF-4B27-B1CF-654BF7023A40}" destId="{F6C334E1-DAE3-4AAF-B795-39ED7A91B31E}" srcOrd="19" destOrd="0" presId="urn:microsoft.com/office/officeart/2005/8/layout/default"/>
    <dgm:cxn modelId="{5C5D328B-525B-4DF4-A636-8171D6BEEBE3}" type="presParOf" srcId="{CF1C8EE8-3BAF-4B27-B1CF-654BF7023A40}" destId="{34D76757-96E8-41E4-A182-96EA6D7AF704}" srcOrd="20" destOrd="0" presId="urn:microsoft.com/office/officeart/2005/8/layout/default"/>
    <dgm:cxn modelId="{4EC2A9B8-7232-4AEF-A1FE-8D87514856EC}" type="presParOf" srcId="{CF1C8EE8-3BAF-4B27-B1CF-654BF7023A40}" destId="{96FE88D8-6D44-4706-B825-EF9D2E312074}" srcOrd="21" destOrd="0" presId="urn:microsoft.com/office/officeart/2005/8/layout/default"/>
    <dgm:cxn modelId="{8092AC93-1DEB-41F6-9C8E-D966CCE460A5}" type="presParOf" srcId="{CF1C8EE8-3BAF-4B27-B1CF-654BF7023A40}" destId="{67B608F8-3AEF-4FBE-B8C4-A142115CC106}" srcOrd="22" destOrd="0" presId="urn:microsoft.com/office/officeart/2005/8/layout/default"/>
    <dgm:cxn modelId="{1350AA2E-23F3-4164-A049-2A7594AEA158}" type="presParOf" srcId="{CF1C8EE8-3BAF-4B27-B1CF-654BF7023A40}" destId="{AD306C1B-F923-4C27-9F64-9A1AE467731C}" srcOrd="23" destOrd="0" presId="urn:microsoft.com/office/officeart/2005/8/layout/default"/>
    <dgm:cxn modelId="{7EF7A577-CBB9-453B-A39A-EE30107CC65E}" type="presParOf" srcId="{CF1C8EE8-3BAF-4B27-B1CF-654BF7023A40}" destId="{3E66E3C0-C355-49A3-9E43-B0C55CBD4E99}" srcOrd="24" destOrd="0" presId="urn:microsoft.com/office/officeart/2005/8/layout/default"/>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47BFF3-9661-4C6B-A0E8-091DA426B5DE}" type="doc">
      <dgm:prSet loTypeId="urn:microsoft.com/office/officeart/2005/8/layout/hierarchy4" loCatId="hierarchy" qsTypeId="urn:microsoft.com/office/officeart/2005/8/quickstyle/simple1" qsCatId="simple" csTypeId="urn:microsoft.com/office/officeart/2005/8/colors/colorful1" csCatId="colorful" phldr="1"/>
      <dgm:spPr/>
      <dgm:t>
        <a:bodyPr/>
        <a:lstStyle/>
        <a:p>
          <a:endParaRPr lang="fr-FR"/>
        </a:p>
      </dgm:t>
    </dgm:pt>
    <dgm:pt modelId="{DA017B66-969D-499E-9F85-E9F9CBFCF2A9}">
      <dgm:prSet phldrT="[Texte]"/>
      <dgm:spPr>
        <a:solidFill>
          <a:schemeClr val="accent3"/>
        </a:solidFill>
      </dgm:spPr>
      <dgm:t>
        <a:bodyPr/>
        <a:lstStyle/>
        <a:p>
          <a:r>
            <a:rPr lang="fr-FR" b="1" dirty="0"/>
            <a:t>AEUIC</a:t>
          </a:r>
        </a:p>
      </dgm:t>
    </dgm:pt>
    <dgm:pt modelId="{AB7D3348-2BCC-4CFD-A5ED-7D69168E0F8B}" type="parTrans" cxnId="{8F51A686-B286-48A2-BAAA-EABFAD17A224}">
      <dgm:prSet/>
      <dgm:spPr/>
      <dgm:t>
        <a:bodyPr/>
        <a:lstStyle/>
        <a:p>
          <a:endParaRPr lang="fr-FR"/>
        </a:p>
      </dgm:t>
    </dgm:pt>
    <dgm:pt modelId="{4605EAC2-0E6B-4052-AE30-252B706CB978}" type="sibTrans" cxnId="{8F51A686-B286-48A2-BAAA-EABFAD17A224}">
      <dgm:prSet/>
      <dgm:spPr/>
      <dgm:t>
        <a:bodyPr/>
        <a:lstStyle/>
        <a:p>
          <a:endParaRPr lang="fr-FR"/>
        </a:p>
      </dgm:t>
    </dgm:pt>
    <dgm:pt modelId="{7EF78FE9-5A6A-42F6-B012-6663CFC6F48B}">
      <dgm:prSet/>
      <dgm:spPr>
        <a:solidFill>
          <a:srgbClr val="C00000"/>
        </a:solidFill>
      </dgm:spPr>
      <dgm:t>
        <a:bodyPr/>
        <a:lstStyle/>
        <a:p>
          <a:r>
            <a:rPr lang="fr-FR" b="1" dirty="0"/>
            <a:t>CC SEP 2015</a:t>
          </a:r>
        </a:p>
      </dgm:t>
    </dgm:pt>
    <dgm:pt modelId="{4113B0FF-72D8-4200-9772-63F0639FC414}" type="parTrans" cxnId="{AB9B3E27-6A92-4242-B411-457357311D97}">
      <dgm:prSet/>
      <dgm:spPr/>
      <dgm:t>
        <a:bodyPr/>
        <a:lstStyle/>
        <a:p>
          <a:endParaRPr lang="fr-FR"/>
        </a:p>
      </dgm:t>
    </dgm:pt>
    <dgm:pt modelId="{77599E5D-69C4-4F2E-BE61-70F880EE3B8F}" type="sibTrans" cxnId="{AB9B3E27-6A92-4242-B411-457357311D97}">
      <dgm:prSet/>
      <dgm:spPr/>
      <dgm:t>
        <a:bodyPr/>
        <a:lstStyle/>
        <a:p>
          <a:endParaRPr lang="fr-FR"/>
        </a:p>
      </dgm:t>
    </dgm:pt>
    <dgm:pt modelId="{086B8E91-B9FE-421C-8D95-E316794E055C}">
      <dgm:prSet phldrT="[Texte]"/>
      <dgm:spPr>
        <a:solidFill>
          <a:srgbClr val="0070C0"/>
        </a:solidFill>
      </dgm:spPr>
      <dgm:t>
        <a:bodyPr/>
        <a:lstStyle/>
        <a:p>
          <a:r>
            <a:rPr lang="fr-FR" b="1" dirty="0"/>
            <a:t>FESIC</a:t>
          </a:r>
        </a:p>
      </dgm:t>
    </dgm:pt>
    <dgm:pt modelId="{3E27A0AF-9CFB-4287-9D9A-EE93B2E216F6}" type="parTrans" cxnId="{356D5569-1568-4685-8F19-E390B6A3CB12}">
      <dgm:prSet/>
      <dgm:spPr/>
      <dgm:t>
        <a:bodyPr/>
        <a:lstStyle/>
        <a:p>
          <a:endParaRPr lang="fr-FR"/>
        </a:p>
      </dgm:t>
    </dgm:pt>
    <dgm:pt modelId="{865EA374-AEF7-48D6-AEBB-F35AF0EC6D05}" type="sibTrans" cxnId="{356D5569-1568-4685-8F19-E390B6A3CB12}">
      <dgm:prSet/>
      <dgm:spPr/>
      <dgm:t>
        <a:bodyPr/>
        <a:lstStyle/>
        <a:p>
          <a:endParaRPr lang="fr-FR"/>
        </a:p>
      </dgm:t>
    </dgm:pt>
    <dgm:pt modelId="{7D7BA46D-E1C8-4F70-AB8B-8C7695D31BB6}">
      <dgm:prSet phldrT="[Texte]"/>
      <dgm:spPr>
        <a:solidFill>
          <a:srgbClr val="7030A0"/>
        </a:solidFill>
      </dgm:spPr>
      <dgm:t>
        <a:bodyPr/>
        <a:lstStyle/>
        <a:p>
          <a:r>
            <a:rPr lang="fr-FR" b="1" dirty="0"/>
            <a:t>CFA/CFC, HC du technique (chefs de travaux)</a:t>
          </a:r>
        </a:p>
      </dgm:t>
    </dgm:pt>
    <dgm:pt modelId="{F54ACE48-599F-4C5D-8E60-7EDD7C55BDD2}" type="sibTrans" cxnId="{83F39A97-341C-4B22-BC53-405FBC8F8020}">
      <dgm:prSet/>
      <dgm:spPr/>
      <dgm:t>
        <a:bodyPr/>
        <a:lstStyle/>
        <a:p>
          <a:endParaRPr lang="fr-FR"/>
        </a:p>
      </dgm:t>
    </dgm:pt>
    <dgm:pt modelId="{C6084066-EA6C-43E4-8646-18BDEC21F24C}" type="parTrans" cxnId="{83F39A97-341C-4B22-BC53-405FBC8F8020}">
      <dgm:prSet/>
      <dgm:spPr/>
      <dgm:t>
        <a:bodyPr/>
        <a:lstStyle/>
        <a:p>
          <a:endParaRPr lang="fr-FR"/>
        </a:p>
      </dgm:t>
    </dgm:pt>
    <dgm:pt modelId="{6C5FC368-CB5E-46A3-A26B-351B91799675}">
      <dgm:prSet phldrT="[Texte]"/>
      <dgm:spPr>
        <a:solidFill>
          <a:srgbClr val="FFC000"/>
        </a:solidFill>
      </dgm:spPr>
      <dgm:t>
        <a:bodyPr/>
        <a:lstStyle/>
        <a:p>
          <a:r>
            <a:rPr lang="fr-FR" b="1" dirty="0"/>
            <a:t>Champ d’application </a:t>
          </a:r>
        </a:p>
        <a:p>
          <a:r>
            <a:rPr lang="fr-FR" b="1" dirty="0"/>
            <a:t>+ OPCA</a:t>
          </a:r>
        </a:p>
        <a:p>
          <a:r>
            <a:rPr lang="fr-FR" b="1" dirty="0"/>
            <a:t>+Vie paritaire</a:t>
          </a:r>
        </a:p>
      </dgm:t>
    </dgm:pt>
    <dgm:pt modelId="{0D702C19-2B62-4BAC-A2CA-7AE329C14B31}" type="sibTrans" cxnId="{F18D1025-7723-48C0-B5D4-2BD5B340DE28}">
      <dgm:prSet/>
      <dgm:spPr/>
      <dgm:t>
        <a:bodyPr/>
        <a:lstStyle/>
        <a:p>
          <a:endParaRPr lang="fr-FR"/>
        </a:p>
      </dgm:t>
    </dgm:pt>
    <dgm:pt modelId="{0291C3A4-C064-4FA6-BD50-7C9B05C5E104}" type="parTrans" cxnId="{F18D1025-7723-48C0-B5D4-2BD5B340DE28}">
      <dgm:prSet/>
      <dgm:spPr/>
      <dgm:t>
        <a:bodyPr/>
        <a:lstStyle/>
        <a:p>
          <a:endParaRPr lang="fr-FR"/>
        </a:p>
      </dgm:t>
    </dgm:pt>
    <dgm:pt modelId="{66CD1DF3-718A-476A-A94B-AE2CFB977427}">
      <dgm:prSet/>
      <dgm:spPr/>
      <dgm:t>
        <a:bodyPr/>
        <a:lstStyle/>
        <a:p>
          <a:r>
            <a:rPr lang="fr-FR" dirty="0"/>
            <a:t>Prof. HC Cathos primaire, Prof HC secondaires, Prof HC primaire non cathos</a:t>
          </a:r>
        </a:p>
      </dgm:t>
    </dgm:pt>
    <dgm:pt modelId="{E3DA4EFD-30EE-4E66-9FD9-E8E0126F6325}" type="parTrans" cxnId="{243B452D-40CF-4FC7-B4AA-F9A9ABC715B2}">
      <dgm:prSet/>
      <dgm:spPr/>
      <dgm:t>
        <a:bodyPr/>
        <a:lstStyle/>
        <a:p>
          <a:endParaRPr lang="fr-FR"/>
        </a:p>
      </dgm:t>
    </dgm:pt>
    <dgm:pt modelId="{E2402442-F91E-4FCC-A8AF-FFDC6F195531}" type="sibTrans" cxnId="{243B452D-40CF-4FC7-B4AA-F9A9ABC715B2}">
      <dgm:prSet/>
      <dgm:spPr/>
      <dgm:t>
        <a:bodyPr/>
        <a:lstStyle/>
        <a:p>
          <a:endParaRPr lang="fr-FR"/>
        </a:p>
      </dgm:t>
    </dgm:pt>
    <dgm:pt modelId="{95895763-02B0-4196-B488-DE42489000C8}">
      <dgm:prSet/>
      <dgm:spPr>
        <a:solidFill>
          <a:srgbClr val="0070C0"/>
        </a:solidFill>
      </dgm:spPr>
      <dgm:t>
        <a:bodyPr/>
        <a:lstStyle/>
        <a:p>
          <a:r>
            <a:rPr lang="fr-FR" b="1" dirty="0"/>
            <a:t>PSY</a:t>
          </a:r>
          <a:endParaRPr lang="fr-FR" dirty="0"/>
        </a:p>
      </dgm:t>
    </dgm:pt>
    <dgm:pt modelId="{4AA251A6-6417-4D94-8D2F-080DFB327D1D}" type="parTrans" cxnId="{FE663990-AA37-467E-AAC9-A4E738DBF64A}">
      <dgm:prSet/>
      <dgm:spPr/>
      <dgm:t>
        <a:bodyPr/>
        <a:lstStyle/>
        <a:p>
          <a:endParaRPr lang="fr-FR"/>
        </a:p>
      </dgm:t>
    </dgm:pt>
    <dgm:pt modelId="{E2AA3D3D-888D-413E-905D-0EBA1C1FE684}" type="sibTrans" cxnId="{FE663990-AA37-467E-AAC9-A4E738DBF64A}">
      <dgm:prSet/>
      <dgm:spPr/>
      <dgm:t>
        <a:bodyPr/>
        <a:lstStyle/>
        <a:p>
          <a:endParaRPr lang="fr-FR"/>
        </a:p>
      </dgm:t>
    </dgm:pt>
    <dgm:pt modelId="{FC87AE6A-68DE-4B0F-B878-5A9CBB8362E7}" type="pres">
      <dgm:prSet presAssocID="{CB47BFF3-9661-4C6B-A0E8-091DA426B5DE}" presName="Name0" presStyleCnt="0">
        <dgm:presLayoutVars>
          <dgm:chPref val="1"/>
          <dgm:dir/>
          <dgm:animOne val="branch"/>
          <dgm:animLvl val="lvl"/>
          <dgm:resizeHandles/>
        </dgm:presLayoutVars>
      </dgm:prSet>
      <dgm:spPr/>
    </dgm:pt>
    <dgm:pt modelId="{AF124B32-7745-4C1D-A864-D1DFF1806C24}" type="pres">
      <dgm:prSet presAssocID="{6C5FC368-CB5E-46A3-A26B-351B91799675}" presName="vertOne" presStyleCnt="0"/>
      <dgm:spPr/>
    </dgm:pt>
    <dgm:pt modelId="{23F1A2D4-4F00-46EA-B92E-F4D2F7B13B82}" type="pres">
      <dgm:prSet presAssocID="{6C5FC368-CB5E-46A3-A26B-351B91799675}" presName="txOne" presStyleLbl="node0" presStyleIdx="0" presStyleCnt="1" custScaleY="53062">
        <dgm:presLayoutVars>
          <dgm:chPref val="3"/>
        </dgm:presLayoutVars>
      </dgm:prSet>
      <dgm:spPr/>
    </dgm:pt>
    <dgm:pt modelId="{D83B9ECB-ADB4-4BC4-B4FD-8E8DB4662549}" type="pres">
      <dgm:prSet presAssocID="{6C5FC368-CB5E-46A3-A26B-351B91799675}" presName="parTransOne" presStyleCnt="0"/>
      <dgm:spPr/>
    </dgm:pt>
    <dgm:pt modelId="{D9561A3F-2924-41EE-AF84-AB5E0DDE1BB0}" type="pres">
      <dgm:prSet presAssocID="{6C5FC368-CB5E-46A3-A26B-351B91799675}" presName="horzOne" presStyleCnt="0"/>
      <dgm:spPr/>
    </dgm:pt>
    <dgm:pt modelId="{03B04A71-67DC-4468-B928-13FC4E685CBE}" type="pres">
      <dgm:prSet presAssocID="{7EF78FE9-5A6A-42F6-B012-6663CFC6F48B}" presName="vertTwo" presStyleCnt="0"/>
      <dgm:spPr/>
    </dgm:pt>
    <dgm:pt modelId="{AF524238-0F64-4CB6-9A39-6C01442FC9E1}" type="pres">
      <dgm:prSet presAssocID="{7EF78FE9-5A6A-42F6-B012-6663CFC6F48B}" presName="txTwo" presStyleLbl="node2" presStyleIdx="0" presStyleCnt="6">
        <dgm:presLayoutVars>
          <dgm:chPref val="3"/>
        </dgm:presLayoutVars>
      </dgm:prSet>
      <dgm:spPr/>
    </dgm:pt>
    <dgm:pt modelId="{A3DBA7A1-0A8D-48FF-840E-7331E5653135}" type="pres">
      <dgm:prSet presAssocID="{7EF78FE9-5A6A-42F6-B012-6663CFC6F48B}" presName="horzTwo" presStyleCnt="0"/>
      <dgm:spPr/>
    </dgm:pt>
    <dgm:pt modelId="{0A4A9C6C-D2DB-437D-BA49-669E7F6EECB2}" type="pres">
      <dgm:prSet presAssocID="{77599E5D-69C4-4F2E-BE61-70F880EE3B8F}" presName="sibSpaceTwo" presStyleCnt="0"/>
      <dgm:spPr/>
    </dgm:pt>
    <dgm:pt modelId="{85C45077-D75A-4373-9591-CA0A76B4B8CE}" type="pres">
      <dgm:prSet presAssocID="{086B8E91-B9FE-421C-8D95-E316794E055C}" presName="vertTwo" presStyleCnt="0"/>
      <dgm:spPr/>
    </dgm:pt>
    <dgm:pt modelId="{DA74F10A-0FDD-416C-9E49-83465415800E}" type="pres">
      <dgm:prSet presAssocID="{086B8E91-B9FE-421C-8D95-E316794E055C}" presName="txTwo" presStyleLbl="node2" presStyleIdx="1" presStyleCnt="6">
        <dgm:presLayoutVars>
          <dgm:chPref val="3"/>
        </dgm:presLayoutVars>
      </dgm:prSet>
      <dgm:spPr/>
    </dgm:pt>
    <dgm:pt modelId="{F66BD947-8EB8-40E0-A5FF-5B7F7FD6A1F7}" type="pres">
      <dgm:prSet presAssocID="{086B8E91-B9FE-421C-8D95-E316794E055C}" presName="horzTwo" presStyleCnt="0"/>
      <dgm:spPr/>
    </dgm:pt>
    <dgm:pt modelId="{BAF24F3A-ED7B-49E4-B756-B033768646FB}" type="pres">
      <dgm:prSet presAssocID="{865EA374-AEF7-48D6-AEBB-F35AF0EC6D05}" presName="sibSpaceTwo" presStyleCnt="0"/>
      <dgm:spPr/>
    </dgm:pt>
    <dgm:pt modelId="{96DD072E-55B0-4D4C-A127-1230E08966AC}" type="pres">
      <dgm:prSet presAssocID="{DA017B66-969D-499E-9F85-E9F9CBFCF2A9}" presName="vertTwo" presStyleCnt="0"/>
      <dgm:spPr/>
    </dgm:pt>
    <dgm:pt modelId="{F20A4F97-1CEB-4379-ADC9-263AD4B5D78B}" type="pres">
      <dgm:prSet presAssocID="{DA017B66-969D-499E-9F85-E9F9CBFCF2A9}" presName="txTwo" presStyleLbl="node2" presStyleIdx="2" presStyleCnt="6">
        <dgm:presLayoutVars>
          <dgm:chPref val="3"/>
        </dgm:presLayoutVars>
      </dgm:prSet>
      <dgm:spPr/>
    </dgm:pt>
    <dgm:pt modelId="{44CD0A99-EA6D-45D7-80AC-8DD85F39AE36}" type="pres">
      <dgm:prSet presAssocID="{DA017B66-969D-499E-9F85-E9F9CBFCF2A9}" presName="horzTwo" presStyleCnt="0"/>
      <dgm:spPr/>
    </dgm:pt>
    <dgm:pt modelId="{E6179F7A-91F4-4D8A-84E4-75630C323C20}" type="pres">
      <dgm:prSet presAssocID="{4605EAC2-0E6B-4052-AE30-252B706CB978}" presName="sibSpaceTwo" presStyleCnt="0"/>
      <dgm:spPr/>
    </dgm:pt>
    <dgm:pt modelId="{70362552-5363-4D8F-A424-21A718E478B8}" type="pres">
      <dgm:prSet presAssocID="{7D7BA46D-E1C8-4F70-AB8B-8C7695D31BB6}" presName="vertTwo" presStyleCnt="0"/>
      <dgm:spPr/>
    </dgm:pt>
    <dgm:pt modelId="{933B140C-D2EF-4600-8FED-3D4610DE7995}" type="pres">
      <dgm:prSet presAssocID="{7D7BA46D-E1C8-4F70-AB8B-8C7695D31BB6}" presName="txTwo" presStyleLbl="node2" presStyleIdx="3" presStyleCnt="6">
        <dgm:presLayoutVars>
          <dgm:chPref val="3"/>
        </dgm:presLayoutVars>
      </dgm:prSet>
      <dgm:spPr/>
    </dgm:pt>
    <dgm:pt modelId="{F2A0B106-FBE8-4401-ADF7-E87DF6155D77}" type="pres">
      <dgm:prSet presAssocID="{7D7BA46D-E1C8-4F70-AB8B-8C7695D31BB6}" presName="horzTwo" presStyleCnt="0"/>
      <dgm:spPr/>
    </dgm:pt>
    <dgm:pt modelId="{B6531B58-DED9-472F-A669-4809D9E6D178}" type="pres">
      <dgm:prSet presAssocID="{F54ACE48-599F-4C5D-8E60-7EDD7C55BDD2}" presName="sibSpaceTwo" presStyleCnt="0"/>
      <dgm:spPr/>
    </dgm:pt>
    <dgm:pt modelId="{922A2831-7F87-4AB2-A93C-F5F675FC5A3F}" type="pres">
      <dgm:prSet presAssocID="{66CD1DF3-718A-476A-A94B-AE2CFB977427}" presName="vertTwo" presStyleCnt="0"/>
      <dgm:spPr/>
    </dgm:pt>
    <dgm:pt modelId="{44FDC643-D73F-4208-B06B-37A8EE5B611B}" type="pres">
      <dgm:prSet presAssocID="{66CD1DF3-718A-476A-A94B-AE2CFB977427}" presName="txTwo" presStyleLbl="node2" presStyleIdx="4" presStyleCnt="6" custLinFactNeighborX="581">
        <dgm:presLayoutVars>
          <dgm:chPref val="3"/>
        </dgm:presLayoutVars>
      </dgm:prSet>
      <dgm:spPr/>
    </dgm:pt>
    <dgm:pt modelId="{F9FE46A9-C22B-4799-90B1-C35B280626E6}" type="pres">
      <dgm:prSet presAssocID="{66CD1DF3-718A-476A-A94B-AE2CFB977427}" presName="horzTwo" presStyleCnt="0"/>
      <dgm:spPr/>
    </dgm:pt>
    <dgm:pt modelId="{FACDFBE3-4663-4176-8279-26769A7F234A}" type="pres">
      <dgm:prSet presAssocID="{E2402442-F91E-4FCC-A8AF-FFDC6F195531}" presName="sibSpaceTwo" presStyleCnt="0"/>
      <dgm:spPr/>
    </dgm:pt>
    <dgm:pt modelId="{2928603F-0FBB-4730-BB70-6C5521082E19}" type="pres">
      <dgm:prSet presAssocID="{95895763-02B0-4196-B488-DE42489000C8}" presName="vertTwo" presStyleCnt="0"/>
      <dgm:spPr/>
    </dgm:pt>
    <dgm:pt modelId="{507B4037-76E6-4EA9-98D2-F4C0EEACD314}" type="pres">
      <dgm:prSet presAssocID="{95895763-02B0-4196-B488-DE42489000C8}" presName="txTwo" presStyleLbl="node2" presStyleIdx="5" presStyleCnt="6">
        <dgm:presLayoutVars>
          <dgm:chPref val="3"/>
        </dgm:presLayoutVars>
      </dgm:prSet>
      <dgm:spPr/>
    </dgm:pt>
    <dgm:pt modelId="{4FA253E4-BB04-4F6F-B8DE-ED4C2842E657}" type="pres">
      <dgm:prSet presAssocID="{95895763-02B0-4196-B488-DE42489000C8}" presName="horzTwo" presStyleCnt="0"/>
      <dgm:spPr/>
    </dgm:pt>
  </dgm:ptLst>
  <dgm:cxnLst>
    <dgm:cxn modelId="{F2A78418-C98C-4F12-B30B-0F880889631A}" type="presOf" srcId="{7EF78FE9-5A6A-42F6-B012-6663CFC6F48B}" destId="{AF524238-0F64-4CB6-9A39-6C01442FC9E1}" srcOrd="0" destOrd="0" presId="urn:microsoft.com/office/officeart/2005/8/layout/hierarchy4"/>
    <dgm:cxn modelId="{F18D1025-7723-48C0-B5D4-2BD5B340DE28}" srcId="{CB47BFF3-9661-4C6B-A0E8-091DA426B5DE}" destId="{6C5FC368-CB5E-46A3-A26B-351B91799675}" srcOrd="0" destOrd="0" parTransId="{0291C3A4-C064-4FA6-BD50-7C9B05C5E104}" sibTransId="{0D702C19-2B62-4BAC-A2CA-7AE329C14B31}"/>
    <dgm:cxn modelId="{AB9B3E27-6A92-4242-B411-457357311D97}" srcId="{6C5FC368-CB5E-46A3-A26B-351B91799675}" destId="{7EF78FE9-5A6A-42F6-B012-6663CFC6F48B}" srcOrd="0" destOrd="0" parTransId="{4113B0FF-72D8-4200-9772-63F0639FC414}" sibTransId="{77599E5D-69C4-4F2E-BE61-70F880EE3B8F}"/>
    <dgm:cxn modelId="{243B452D-40CF-4FC7-B4AA-F9A9ABC715B2}" srcId="{6C5FC368-CB5E-46A3-A26B-351B91799675}" destId="{66CD1DF3-718A-476A-A94B-AE2CFB977427}" srcOrd="4" destOrd="0" parTransId="{E3DA4EFD-30EE-4E66-9FD9-E8E0126F6325}" sibTransId="{E2402442-F91E-4FCC-A8AF-FFDC6F195531}"/>
    <dgm:cxn modelId="{356D5569-1568-4685-8F19-E390B6A3CB12}" srcId="{6C5FC368-CB5E-46A3-A26B-351B91799675}" destId="{086B8E91-B9FE-421C-8D95-E316794E055C}" srcOrd="1" destOrd="0" parTransId="{3E27A0AF-9CFB-4287-9D9A-EE93B2E216F6}" sibTransId="{865EA374-AEF7-48D6-AEBB-F35AF0EC6D05}"/>
    <dgm:cxn modelId="{8446A27D-0F46-4F66-91B7-A464F322E6CD}" type="presOf" srcId="{95895763-02B0-4196-B488-DE42489000C8}" destId="{507B4037-76E6-4EA9-98D2-F4C0EEACD314}" srcOrd="0" destOrd="0" presId="urn:microsoft.com/office/officeart/2005/8/layout/hierarchy4"/>
    <dgm:cxn modelId="{8F51A686-B286-48A2-BAAA-EABFAD17A224}" srcId="{6C5FC368-CB5E-46A3-A26B-351B91799675}" destId="{DA017B66-969D-499E-9F85-E9F9CBFCF2A9}" srcOrd="2" destOrd="0" parTransId="{AB7D3348-2BCC-4CFD-A5ED-7D69168E0F8B}" sibTransId="{4605EAC2-0E6B-4052-AE30-252B706CB978}"/>
    <dgm:cxn modelId="{FE663990-AA37-467E-AAC9-A4E738DBF64A}" srcId="{6C5FC368-CB5E-46A3-A26B-351B91799675}" destId="{95895763-02B0-4196-B488-DE42489000C8}" srcOrd="5" destOrd="0" parTransId="{4AA251A6-6417-4D94-8D2F-080DFB327D1D}" sibTransId="{E2AA3D3D-888D-413E-905D-0EBA1C1FE684}"/>
    <dgm:cxn modelId="{0823C296-492A-4AA1-8607-48E919BB912E}" type="presOf" srcId="{6C5FC368-CB5E-46A3-A26B-351B91799675}" destId="{23F1A2D4-4F00-46EA-B92E-F4D2F7B13B82}" srcOrd="0" destOrd="0" presId="urn:microsoft.com/office/officeart/2005/8/layout/hierarchy4"/>
    <dgm:cxn modelId="{83F39A97-341C-4B22-BC53-405FBC8F8020}" srcId="{6C5FC368-CB5E-46A3-A26B-351B91799675}" destId="{7D7BA46D-E1C8-4F70-AB8B-8C7695D31BB6}" srcOrd="3" destOrd="0" parTransId="{C6084066-EA6C-43E4-8646-18BDEC21F24C}" sibTransId="{F54ACE48-599F-4C5D-8E60-7EDD7C55BDD2}"/>
    <dgm:cxn modelId="{B6D9EE97-D50D-4606-9ABB-14BA2EF93310}" type="presOf" srcId="{CB47BFF3-9661-4C6B-A0E8-091DA426B5DE}" destId="{FC87AE6A-68DE-4B0F-B878-5A9CBB8362E7}" srcOrd="0" destOrd="0" presId="urn:microsoft.com/office/officeart/2005/8/layout/hierarchy4"/>
    <dgm:cxn modelId="{DD419D99-EF5E-4B36-8E96-9A91E2B70373}" type="presOf" srcId="{DA017B66-969D-499E-9F85-E9F9CBFCF2A9}" destId="{F20A4F97-1CEB-4379-ADC9-263AD4B5D78B}" srcOrd="0" destOrd="0" presId="urn:microsoft.com/office/officeart/2005/8/layout/hierarchy4"/>
    <dgm:cxn modelId="{1D62DCA4-E8F8-4C28-A0CF-69A6246860EB}" type="presOf" srcId="{7D7BA46D-E1C8-4F70-AB8B-8C7695D31BB6}" destId="{933B140C-D2EF-4600-8FED-3D4610DE7995}" srcOrd="0" destOrd="0" presId="urn:microsoft.com/office/officeart/2005/8/layout/hierarchy4"/>
    <dgm:cxn modelId="{F7E2D2BB-AB9A-467B-9D9C-594ED64412E3}" type="presOf" srcId="{086B8E91-B9FE-421C-8D95-E316794E055C}" destId="{DA74F10A-0FDD-416C-9E49-83465415800E}" srcOrd="0" destOrd="0" presId="urn:microsoft.com/office/officeart/2005/8/layout/hierarchy4"/>
    <dgm:cxn modelId="{5395A1BF-2011-4441-A1A1-A89728E12D94}" type="presOf" srcId="{66CD1DF3-718A-476A-A94B-AE2CFB977427}" destId="{44FDC643-D73F-4208-B06B-37A8EE5B611B}" srcOrd="0" destOrd="0" presId="urn:microsoft.com/office/officeart/2005/8/layout/hierarchy4"/>
    <dgm:cxn modelId="{32AC1895-E034-4CAF-A658-4FF89A054EAF}" type="presParOf" srcId="{FC87AE6A-68DE-4B0F-B878-5A9CBB8362E7}" destId="{AF124B32-7745-4C1D-A864-D1DFF1806C24}" srcOrd="0" destOrd="0" presId="urn:microsoft.com/office/officeart/2005/8/layout/hierarchy4"/>
    <dgm:cxn modelId="{9BE9B854-3FB8-4CD8-A59C-166044C8DF09}" type="presParOf" srcId="{AF124B32-7745-4C1D-A864-D1DFF1806C24}" destId="{23F1A2D4-4F00-46EA-B92E-F4D2F7B13B82}" srcOrd="0" destOrd="0" presId="urn:microsoft.com/office/officeart/2005/8/layout/hierarchy4"/>
    <dgm:cxn modelId="{A32EB3DD-6FA2-4F7C-AA84-3827AD9601C8}" type="presParOf" srcId="{AF124B32-7745-4C1D-A864-D1DFF1806C24}" destId="{D83B9ECB-ADB4-4BC4-B4FD-8E8DB4662549}" srcOrd="1" destOrd="0" presId="urn:microsoft.com/office/officeart/2005/8/layout/hierarchy4"/>
    <dgm:cxn modelId="{32D81E7A-8FF0-4FF2-8E17-428278C89DB3}" type="presParOf" srcId="{AF124B32-7745-4C1D-A864-D1DFF1806C24}" destId="{D9561A3F-2924-41EE-AF84-AB5E0DDE1BB0}" srcOrd="2" destOrd="0" presId="urn:microsoft.com/office/officeart/2005/8/layout/hierarchy4"/>
    <dgm:cxn modelId="{C802AE8C-A535-42D2-8A8E-203C69E5155B}" type="presParOf" srcId="{D9561A3F-2924-41EE-AF84-AB5E0DDE1BB0}" destId="{03B04A71-67DC-4468-B928-13FC4E685CBE}" srcOrd="0" destOrd="0" presId="urn:microsoft.com/office/officeart/2005/8/layout/hierarchy4"/>
    <dgm:cxn modelId="{5067FCE8-643A-433E-82BD-250AE4158276}" type="presParOf" srcId="{03B04A71-67DC-4468-B928-13FC4E685CBE}" destId="{AF524238-0F64-4CB6-9A39-6C01442FC9E1}" srcOrd="0" destOrd="0" presId="urn:microsoft.com/office/officeart/2005/8/layout/hierarchy4"/>
    <dgm:cxn modelId="{85F6266F-8BE1-4C4A-B0D5-717298112126}" type="presParOf" srcId="{03B04A71-67DC-4468-B928-13FC4E685CBE}" destId="{A3DBA7A1-0A8D-48FF-840E-7331E5653135}" srcOrd="1" destOrd="0" presId="urn:microsoft.com/office/officeart/2005/8/layout/hierarchy4"/>
    <dgm:cxn modelId="{0497A021-8270-4BEB-BA17-684988455259}" type="presParOf" srcId="{D9561A3F-2924-41EE-AF84-AB5E0DDE1BB0}" destId="{0A4A9C6C-D2DB-437D-BA49-669E7F6EECB2}" srcOrd="1" destOrd="0" presId="urn:microsoft.com/office/officeart/2005/8/layout/hierarchy4"/>
    <dgm:cxn modelId="{71F8CA80-C5B5-425C-A963-3CE003E4A507}" type="presParOf" srcId="{D9561A3F-2924-41EE-AF84-AB5E0DDE1BB0}" destId="{85C45077-D75A-4373-9591-CA0A76B4B8CE}" srcOrd="2" destOrd="0" presId="urn:microsoft.com/office/officeart/2005/8/layout/hierarchy4"/>
    <dgm:cxn modelId="{CC594908-126E-4834-B5C2-6FCB6735C770}" type="presParOf" srcId="{85C45077-D75A-4373-9591-CA0A76B4B8CE}" destId="{DA74F10A-0FDD-416C-9E49-83465415800E}" srcOrd="0" destOrd="0" presId="urn:microsoft.com/office/officeart/2005/8/layout/hierarchy4"/>
    <dgm:cxn modelId="{18C06AD8-10C2-4A03-BE83-7C7E7122DF0B}" type="presParOf" srcId="{85C45077-D75A-4373-9591-CA0A76B4B8CE}" destId="{F66BD947-8EB8-40E0-A5FF-5B7F7FD6A1F7}" srcOrd="1" destOrd="0" presId="urn:microsoft.com/office/officeart/2005/8/layout/hierarchy4"/>
    <dgm:cxn modelId="{FF6B85C2-3D21-4A1C-8E41-DB556CCA56B9}" type="presParOf" srcId="{D9561A3F-2924-41EE-AF84-AB5E0DDE1BB0}" destId="{BAF24F3A-ED7B-49E4-B756-B033768646FB}" srcOrd="3" destOrd="0" presId="urn:microsoft.com/office/officeart/2005/8/layout/hierarchy4"/>
    <dgm:cxn modelId="{09588540-D14B-400C-80D6-13CFBB186E8C}" type="presParOf" srcId="{D9561A3F-2924-41EE-AF84-AB5E0DDE1BB0}" destId="{96DD072E-55B0-4D4C-A127-1230E08966AC}" srcOrd="4" destOrd="0" presId="urn:microsoft.com/office/officeart/2005/8/layout/hierarchy4"/>
    <dgm:cxn modelId="{4847EDCD-101C-4CC8-A6FE-ECB8D2685EEE}" type="presParOf" srcId="{96DD072E-55B0-4D4C-A127-1230E08966AC}" destId="{F20A4F97-1CEB-4379-ADC9-263AD4B5D78B}" srcOrd="0" destOrd="0" presId="urn:microsoft.com/office/officeart/2005/8/layout/hierarchy4"/>
    <dgm:cxn modelId="{9EBB8B08-8157-4F7A-8CAC-C9976A8483DC}" type="presParOf" srcId="{96DD072E-55B0-4D4C-A127-1230E08966AC}" destId="{44CD0A99-EA6D-45D7-80AC-8DD85F39AE36}" srcOrd="1" destOrd="0" presId="urn:microsoft.com/office/officeart/2005/8/layout/hierarchy4"/>
    <dgm:cxn modelId="{52C97F69-8496-47F5-BBE3-FF3229728EEF}" type="presParOf" srcId="{D9561A3F-2924-41EE-AF84-AB5E0DDE1BB0}" destId="{E6179F7A-91F4-4D8A-84E4-75630C323C20}" srcOrd="5" destOrd="0" presId="urn:microsoft.com/office/officeart/2005/8/layout/hierarchy4"/>
    <dgm:cxn modelId="{45A86296-ECE9-413B-B52D-271AAF0B2223}" type="presParOf" srcId="{D9561A3F-2924-41EE-AF84-AB5E0DDE1BB0}" destId="{70362552-5363-4D8F-A424-21A718E478B8}" srcOrd="6" destOrd="0" presId="urn:microsoft.com/office/officeart/2005/8/layout/hierarchy4"/>
    <dgm:cxn modelId="{3537064A-05B2-45C7-B28F-E1AF4BF664FA}" type="presParOf" srcId="{70362552-5363-4D8F-A424-21A718E478B8}" destId="{933B140C-D2EF-4600-8FED-3D4610DE7995}" srcOrd="0" destOrd="0" presId="urn:microsoft.com/office/officeart/2005/8/layout/hierarchy4"/>
    <dgm:cxn modelId="{69A09E76-BBA1-4667-96A7-044707D51E23}" type="presParOf" srcId="{70362552-5363-4D8F-A424-21A718E478B8}" destId="{F2A0B106-FBE8-4401-ADF7-E87DF6155D77}" srcOrd="1" destOrd="0" presId="urn:microsoft.com/office/officeart/2005/8/layout/hierarchy4"/>
    <dgm:cxn modelId="{7F252F4C-FD99-4FF6-BD10-F882E1560FBC}" type="presParOf" srcId="{D9561A3F-2924-41EE-AF84-AB5E0DDE1BB0}" destId="{B6531B58-DED9-472F-A669-4809D9E6D178}" srcOrd="7" destOrd="0" presId="urn:microsoft.com/office/officeart/2005/8/layout/hierarchy4"/>
    <dgm:cxn modelId="{B835C205-9E68-40DD-B328-F5C63ACCCCCF}" type="presParOf" srcId="{D9561A3F-2924-41EE-AF84-AB5E0DDE1BB0}" destId="{922A2831-7F87-4AB2-A93C-F5F675FC5A3F}" srcOrd="8" destOrd="0" presId="urn:microsoft.com/office/officeart/2005/8/layout/hierarchy4"/>
    <dgm:cxn modelId="{80A2F225-66E1-4062-9A1E-935EE957553D}" type="presParOf" srcId="{922A2831-7F87-4AB2-A93C-F5F675FC5A3F}" destId="{44FDC643-D73F-4208-B06B-37A8EE5B611B}" srcOrd="0" destOrd="0" presId="urn:microsoft.com/office/officeart/2005/8/layout/hierarchy4"/>
    <dgm:cxn modelId="{778432BC-0D48-4313-B5F5-3676B3DDD433}" type="presParOf" srcId="{922A2831-7F87-4AB2-A93C-F5F675FC5A3F}" destId="{F9FE46A9-C22B-4799-90B1-C35B280626E6}" srcOrd="1" destOrd="0" presId="urn:microsoft.com/office/officeart/2005/8/layout/hierarchy4"/>
    <dgm:cxn modelId="{94EBAFE3-FEC5-4246-8A53-469D6E3698C5}" type="presParOf" srcId="{D9561A3F-2924-41EE-AF84-AB5E0DDE1BB0}" destId="{FACDFBE3-4663-4176-8279-26769A7F234A}" srcOrd="9" destOrd="0" presId="urn:microsoft.com/office/officeart/2005/8/layout/hierarchy4"/>
    <dgm:cxn modelId="{50080367-44E6-48DD-AAC3-137A0879D742}" type="presParOf" srcId="{D9561A3F-2924-41EE-AF84-AB5E0DDE1BB0}" destId="{2928603F-0FBB-4730-BB70-6C5521082E19}" srcOrd="10" destOrd="0" presId="urn:microsoft.com/office/officeart/2005/8/layout/hierarchy4"/>
    <dgm:cxn modelId="{CDA60F7B-C5D5-4806-98F3-4A6DD7CE395D}" type="presParOf" srcId="{2928603F-0FBB-4730-BB70-6C5521082E19}" destId="{507B4037-76E6-4EA9-98D2-F4C0EEACD314}" srcOrd="0" destOrd="0" presId="urn:microsoft.com/office/officeart/2005/8/layout/hierarchy4"/>
    <dgm:cxn modelId="{36C698DE-14E4-46ED-9E9F-8D67091F5D85}" type="presParOf" srcId="{2928603F-0FBB-4730-BB70-6C5521082E19}" destId="{4FA253E4-BB04-4F6F-B8DE-ED4C2842E657}"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BC183C-5702-4A3A-ACDA-2AEC49DD92AD}"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fr-FR"/>
        </a:p>
      </dgm:t>
    </dgm:pt>
    <dgm:pt modelId="{3A2B1F23-F35E-44B9-9FD1-0A25769E12D1}">
      <dgm:prSet phldrT="[Texte]"/>
      <dgm:spPr/>
      <dgm:t>
        <a:bodyPr/>
        <a:lstStyle/>
        <a:p>
          <a:r>
            <a:rPr lang="fr-FR" b="1" dirty="0"/>
            <a:t>EXPRIMER</a:t>
          </a:r>
        </a:p>
        <a:p>
          <a:r>
            <a:rPr lang="fr-FR" b="1" dirty="0"/>
            <a:t>RECENSER</a:t>
          </a:r>
          <a:r>
            <a:rPr lang="fr-FR" dirty="0"/>
            <a:t> prioriser les besoins en compétence</a:t>
          </a:r>
        </a:p>
      </dgm:t>
    </dgm:pt>
    <dgm:pt modelId="{C511C67C-3BF7-47F8-B1C0-C9E107F0B1B6}" type="parTrans" cxnId="{9412395D-A288-4E5B-814B-0D704C7241DA}">
      <dgm:prSet/>
      <dgm:spPr/>
      <dgm:t>
        <a:bodyPr/>
        <a:lstStyle/>
        <a:p>
          <a:endParaRPr lang="fr-FR"/>
        </a:p>
      </dgm:t>
    </dgm:pt>
    <dgm:pt modelId="{0E4CF156-C8C0-4C66-A716-EAB928A77A37}" type="sibTrans" cxnId="{9412395D-A288-4E5B-814B-0D704C7241DA}">
      <dgm:prSet/>
      <dgm:spPr/>
      <dgm:t>
        <a:bodyPr/>
        <a:lstStyle/>
        <a:p>
          <a:endParaRPr lang="fr-FR" dirty="0"/>
        </a:p>
      </dgm:t>
    </dgm:pt>
    <dgm:pt modelId="{11A79CDC-9581-45F8-AA2A-869A00C561C1}">
      <dgm:prSet phldrT="[Texte]"/>
      <dgm:spPr/>
      <dgm:t>
        <a:bodyPr/>
        <a:lstStyle/>
        <a:p>
          <a:r>
            <a:rPr lang="fr-FR" b="1" dirty="0"/>
            <a:t>CHOISIR</a:t>
          </a:r>
        </a:p>
        <a:p>
          <a:r>
            <a:rPr lang="fr-FR" b="1" dirty="0"/>
            <a:t>L’action de </a:t>
          </a:r>
          <a:r>
            <a:rPr lang="fr-FR" dirty="0"/>
            <a:t>formation répondant au besoin et le dispositif adapté</a:t>
          </a:r>
          <a:endParaRPr lang="fr-FR" b="1" dirty="0"/>
        </a:p>
      </dgm:t>
    </dgm:pt>
    <dgm:pt modelId="{BF2CDB8D-AA39-4415-983D-6D8FB578EB84}" type="parTrans" cxnId="{F34EA64D-A7F9-4C99-9A7F-DF0D7C0E2A23}">
      <dgm:prSet/>
      <dgm:spPr/>
      <dgm:t>
        <a:bodyPr/>
        <a:lstStyle/>
        <a:p>
          <a:endParaRPr lang="fr-FR"/>
        </a:p>
      </dgm:t>
    </dgm:pt>
    <dgm:pt modelId="{D753F0EF-A0F0-4E6A-9867-89784D143604}" type="sibTrans" cxnId="{F34EA64D-A7F9-4C99-9A7F-DF0D7C0E2A23}">
      <dgm:prSet/>
      <dgm:spPr/>
      <dgm:t>
        <a:bodyPr/>
        <a:lstStyle/>
        <a:p>
          <a:endParaRPr lang="fr-FR" dirty="0"/>
        </a:p>
      </dgm:t>
    </dgm:pt>
    <dgm:pt modelId="{4FA66AAD-5208-4EF7-8734-53B62EA32A2F}">
      <dgm:prSet phldrT="[Texte]"/>
      <dgm:spPr/>
      <dgm:t>
        <a:bodyPr/>
        <a:lstStyle/>
        <a:p>
          <a:r>
            <a:rPr lang="fr-FR" b="1" dirty="0"/>
            <a:t>FORMALISER</a:t>
          </a:r>
        </a:p>
        <a:p>
          <a:r>
            <a:rPr lang="fr-FR" dirty="0"/>
            <a:t>Informer sur le départ en formation et assurer le suivi</a:t>
          </a:r>
        </a:p>
      </dgm:t>
    </dgm:pt>
    <dgm:pt modelId="{AB6B2FE1-840C-49A9-8FFC-F1AF79F07B13}" type="parTrans" cxnId="{8930CF9D-17E4-470E-800F-B8D6F52D4EA3}">
      <dgm:prSet/>
      <dgm:spPr/>
      <dgm:t>
        <a:bodyPr/>
        <a:lstStyle/>
        <a:p>
          <a:endParaRPr lang="fr-FR"/>
        </a:p>
      </dgm:t>
    </dgm:pt>
    <dgm:pt modelId="{DAE07B24-A3D0-46EF-B50A-FD6C8BD1E01A}" type="sibTrans" cxnId="{8930CF9D-17E4-470E-800F-B8D6F52D4EA3}">
      <dgm:prSet/>
      <dgm:spPr/>
      <dgm:t>
        <a:bodyPr/>
        <a:lstStyle/>
        <a:p>
          <a:endParaRPr lang="fr-FR"/>
        </a:p>
      </dgm:t>
    </dgm:pt>
    <dgm:pt modelId="{254FB9A6-3614-4458-9A91-DE611D4BAF24}">
      <dgm:prSet phldrT="[Texte]"/>
      <dgm:spPr/>
      <dgm:t>
        <a:bodyPr/>
        <a:lstStyle/>
        <a:p>
          <a:r>
            <a:rPr lang="fr-FR" b="1" dirty="0"/>
            <a:t>FINANCER</a:t>
          </a:r>
        </a:p>
        <a:p>
          <a:r>
            <a:rPr lang="fr-FR" b="1" dirty="0"/>
            <a:t>Ingénierie financière</a:t>
          </a:r>
        </a:p>
      </dgm:t>
    </dgm:pt>
    <dgm:pt modelId="{53694A53-D810-4F41-A895-62EEBC8EE932}" type="parTrans" cxnId="{F5BC6DF8-73F7-422E-AB69-635DC0E4A6BF}">
      <dgm:prSet/>
      <dgm:spPr/>
      <dgm:t>
        <a:bodyPr/>
        <a:lstStyle/>
        <a:p>
          <a:endParaRPr lang="fr-FR"/>
        </a:p>
      </dgm:t>
    </dgm:pt>
    <dgm:pt modelId="{F4462A23-765A-491D-B8E7-016C3ABC5011}" type="sibTrans" cxnId="{F5BC6DF8-73F7-422E-AB69-635DC0E4A6BF}">
      <dgm:prSet/>
      <dgm:spPr/>
      <dgm:t>
        <a:bodyPr/>
        <a:lstStyle/>
        <a:p>
          <a:endParaRPr lang="fr-FR" dirty="0"/>
        </a:p>
      </dgm:t>
    </dgm:pt>
    <dgm:pt modelId="{D5F79693-95F2-4CEC-811F-40333A5F40C7}" type="pres">
      <dgm:prSet presAssocID="{D6BC183C-5702-4A3A-ACDA-2AEC49DD92AD}" presName="Name0" presStyleCnt="0">
        <dgm:presLayoutVars>
          <dgm:dir/>
          <dgm:resizeHandles val="exact"/>
        </dgm:presLayoutVars>
      </dgm:prSet>
      <dgm:spPr/>
    </dgm:pt>
    <dgm:pt modelId="{1BEA38A7-2720-4BEA-B29E-45D29E9A6EC3}" type="pres">
      <dgm:prSet presAssocID="{3A2B1F23-F35E-44B9-9FD1-0A25769E12D1}" presName="node" presStyleLbl="node1" presStyleIdx="0" presStyleCnt="4">
        <dgm:presLayoutVars>
          <dgm:bulletEnabled val="1"/>
        </dgm:presLayoutVars>
      </dgm:prSet>
      <dgm:spPr/>
    </dgm:pt>
    <dgm:pt modelId="{283890C3-D1AF-4876-BCFB-BF09227A6DD1}" type="pres">
      <dgm:prSet presAssocID="{0E4CF156-C8C0-4C66-A716-EAB928A77A37}" presName="sibTrans" presStyleLbl="sibTrans2D1" presStyleIdx="0" presStyleCnt="3"/>
      <dgm:spPr/>
    </dgm:pt>
    <dgm:pt modelId="{960584C0-9772-4390-8F56-D7E5BFF41428}" type="pres">
      <dgm:prSet presAssocID="{0E4CF156-C8C0-4C66-A716-EAB928A77A37}" presName="connectorText" presStyleLbl="sibTrans2D1" presStyleIdx="0" presStyleCnt="3"/>
      <dgm:spPr/>
    </dgm:pt>
    <dgm:pt modelId="{9B77D4C0-D0E3-4D2E-997D-0AABE23F2310}" type="pres">
      <dgm:prSet presAssocID="{11A79CDC-9581-45F8-AA2A-869A00C561C1}" presName="node" presStyleLbl="node1" presStyleIdx="1" presStyleCnt="4">
        <dgm:presLayoutVars>
          <dgm:bulletEnabled val="1"/>
        </dgm:presLayoutVars>
      </dgm:prSet>
      <dgm:spPr/>
    </dgm:pt>
    <dgm:pt modelId="{BE668A82-00DD-4129-8CCA-0CCE1CC2ED0C}" type="pres">
      <dgm:prSet presAssocID="{D753F0EF-A0F0-4E6A-9867-89784D143604}" presName="sibTrans" presStyleLbl="sibTrans2D1" presStyleIdx="1" presStyleCnt="3"/>
      <dgm:spPr/>
    </dgm:pt>
    <dgm:pt modelId="{03542F61-9C06-4F8E-99C3-6096F67973D0}" type="pres">
      <dgm:prSet presAssocID="{D753F0EF-A0F0-4E6A-9867-89784D143604}" presName="connectorText" presStyleLbl="sibTrans2D1" presStyleIdx="1" presStyleCnt="3"/>
      <dgm:spPr/>
    </dgm:pt>
    <dgm:pt modelId="{FC09A1DD-8D81-4103-AECA-AB303EB52E3D}" type="pres">
      <dgm:prSet presAssocID="{254FB9A6-3614-4458-9A91-DE611D4BAF24}" presName="node" presStyleLbl="node1" presStyleIdx="2" presStyleCnt="4">
        <dgm:presLayoutVars>
          <dgm:bulletEnabled val="1"/>
        </dgm:presLayoutVars>
      </dgm:prSet>
      <dgm:spPr/>
    </dgm:pt>
    <dgm:pt modelId="{9025B8A6-9FA5-4514-9E52-F1F8249ADD5A}" type="pres">
      <dgm:prSet presAssocID="{F4462A23-765A-491D-B8E7-016C3ABC5011}" presName="sibTrans" presStyleLbl="sibTrans2D1" presStyleIdx="2" presStyleCnt="3"/>
      <dgm:spPr/>
    </dgm:pt>
    <dgm:pt modelId="{842E1820-C8D8-412D-808A-3A7D1EA8EA10}" type="pres">
      <dgm:prSet presAssocID="{F4462A23-765A-491D-B8E7-016C3ABC5011}" presName="connectorText" presStyleLbl="sibTrans2D1" presStyleIdx="2" presStyleCnt="3"/>
      <dgm:spPr/>
    </dgm:pt>
    <dgm:pt modelId="{D73F8307-FF18-43F5-BDB7-EB5E4CF235B0}" type="pres">
      <dgm:prSet presAssocID="{4FA66AAD-5208-4EF7-8734-53B62EA32A2F}" presName="node" presStyleLbl="node1" presStyleIdx="3" presStyleCnt="4">
        <dgm:presLayoutVars>
          <dgm:bulletEnabled val="1"/>
        </dgm:presLayoutVars>
      </dgm:prSet>
      <dgm:spPr/>
    </dgm:pt>
  </dgm:ptLst>
  <dgm:cxnLst>
    <dgm:cxn modelId="{10599D10-C686-4590-91FF-9BBD8201B451}" type="presOf" srcId="{11A79CDC-9581-45F8-AA2A-869A00C561C1}" destId="{9B77D4C0-D0E3-4D2E-997D-0AABE23F2310}" srcOrd="0" destOrd="0" presId="urn:microsoft.com/office/officeart/2005/8/layout/process1"/>
    <dgm:cxn modelId="{1065FC10-9A7F-45F0-AA8B-ED4942406708}" type="presOf" srcId="{0E4CF156-C8C0-4C66-A716-EAB928A77A37}" destId="{283890C3-D1AF-4876-BCFB-BF09227A6DD1}" srcOrd="0" destOrd="0" presId="urn:microsoft.com/office/officeart/2005/8/layout/process1"/>
    <dgm:cxn modelId="{49B71D14-0A8B-45D4-8FF9-46F8AE161459}" type="presOf" srcId="{F4462A23-765A-491D-B8E7-016C3ABC5011}" destId="{842E1820-C8D8-412D-808A-3A7D1EA8EA10}" srcOrd="1" destOrd="0" presId="urn:microsoft.com/office/officeart/2005/8/layout/process1"/>
    <dgm:cxn modelId="{EB1FAE1F-4651-4025-BF4F-F122A32F97E5}" type="presOf" srcId="{D753F0EF-A0F0-4E6A-9867-89784D143604}" destId="{BE668A82-00DD-4129-8CCA-0CCE1CC2ED0C}" srcOrd="0" destOrd="0" presId="urn:microsoft.com/office/officeart/2005/8/layout/process1"/>
    <dgm:cxn modelId="{DCD46423-F235-408B-B20B-4CC4099F7E9C}" type="presOf" srcId="{4FA66AAD-5208-4EF7-8734-53B62EA32A2F}" destId="{D73F8307-FF18-43F5-BDB7-EB5E4CF235B0}" srcOrd="0" destOrd="0" presId="urn:microsoft.com/office/officeart/2005/8/layout/process1"/>
    <dgm:cxn modelId="{9412395D-A288-4E5B-814B-0D704C7241DA}" srcId="{D6BC183C-5702-4A3A-ACDA-2AEC49DD92AD}" destId="{3A2B1F23-F35E-44B9-9FD1-0A25769E12D1}" srcOrd="0" destOrd="0" parTransId="{C511C67C-3BF7-47F8-B1C0-C9E107F0B1B6}" sibTransId="{0E4CF156-C8C0-4C66-A716-EAB928A77A37}"/>
    <dgm:cxn modelId="{1F58BB63-5F2C-4DFD-86E3-EE7FDAFD6754}" type="presOf" srcId="{254FB9A6-3614-4458-9A91-DE611D4BAF24}" destId="{FC09A1DD-8D81-4103-AECA-AB303EB52E3D}" srcOrd="0" destOrd="0" presId="urn:microsoft.com/office/officeart/2005/8/layout/process1"/>
    <dgm:cxn modelId="{F34EA64D-A7F9-4C99-9A7F-DF0D7C0E2A23}" srcId="{D6BC183C-5702-4A3A-ACDA-2AEC49DD92AD}" destId="{11A79CDC-9581-45F8-AA2A-869A00C561C1}" srcOrd="1" destOrd="0" parTransId="{BF2CDB8D-AA39-4415-983D-6D8FB578EB84}" sibTransId="{D753F0EF-A0F0-4E6A-9867-89784D143604}"/>
    <dgm:cxn modelId="{C69FE574-4493-4531-A262-C92B7BF87A23}" type="presOf" srcId="{D753F0EF-A0F0-4E6A-9867-89784D143604}" destId="{03542F61-9C06-4F8E-99C3-6096F67973D0}" srcOrd="1" destOrd="0" presId="urn:microsoft.com/office/officeart/2005/8/layout/process1"/>
    <dgm:cxn modelId="{8930CF9D-17E4-470E-800F-B8D6F52D4EA3}" srcId="{D6BC183C-5702-4A3A-ACDA-2AEC49DD92AD}" destId="{4FA66AAD-5208-4EF7-8734-53B62EA32A2F}" srcOrd="3" destOrd="0" parTransId="{AB6B2FE1-840C-49A9-8FFC-F1AF79F07B13}" sibTransId="{DAE07B24-A3D0-46EF-B50A-FD6C8BD1E01A}"/>
    <dgm:cxn modelId="{0DB4D2AD-BB20-41BF-A553-74DEFA094BDC}" type="presOf" srcId="{D6BC183C-5702-4A3A-ACDA-2AEC49DD92AD}" destId="{D5F79693-95F2-4CEC-811F-40333A5F40C7}" srcOrd="0" destOrd="0" presId="urn:microsoft.com/office/officeart/2005/8/layout/process1"/>
    <dgm:cxn modelId="{861DECD5-C336-4623-BF14-4C0A9FC3E100}" type="presOf" srcId="{3A2B1F23-F35E-44B9-9FD1-0A25769E12D1}" destId="{1BEA38A7-2720-4BEA-B29E-45D29E9A6EC3}" srcOrd="0" destOrd="0" presId="urn:microsoft.com/office/officeart/2005/8/layout/process1"/>
    <dgm:cxn modelId="{A4CBC2DA-CC56-40ED-AD50-88D4A35FC984}" type="presOf" srcId="{0E4CF156-C8C0-4C66-A716-EAB928A77A37}" destId="{960584C0-9772-4390-8F56-D7E5BFF41428}" srcOrd="1" destOrd="0" presId="urn:microsoft.com/office/officeart/2005/8/layout/process1"/>
    <dgm:cxn modelId="{F5BC6DF8-73F7-422E-AB69-635DC0E4A6BF}" srcId="{D6BC183C-5702-4A3A-ACDA-2AEC49DD92AD}" destId="{254FB9A6-3614-4458-9A91-DE611D4BAF24}" srcOrd="2" destOrd="0" parTransId="{53694A53-D810-4F41-A895-62EEBC8EE932}" sibTransId="{F4462A23-765A-491D-B8E7-016C3ABC5011}"/>
    <dgm:cxn modelId="{F36D8DFC-7984-4BC0-9978-BA0EB717574F}" type="presOf" srcId="{F4462A23-765A-491D-B8E7-016C3ABC5011}" destId="{9025B8A6-9FA5-4514-9E52-F1F8249ADD5A}" srcOrd="0" destOrd="0" presId="urn:microsoft.com/office/officeart/2005/8/layout/process1"/>
    <dgm:cxn modelId="{69C0A563-6BDA-44BB-8155-7CAA40E27468}" type="presParOf" srcId="{D5F79693-95F2-4CEC-811F-40333A5F40C7}" destId="{1BEA38A7-2720-4BEA-B29E-45D29E9A6EC3}" srcOrd="0" destOrd="0" presId="urn:microsoft.com/office/officeart/2005/8/layout/process1"/>
    <dgm:cxn modelId="{C0AB904B-EAB1-4545-92C4-F13ED1C85F0E}" type="presParOf" srcId="{D5F79693-95F2-4CEC-811F-40333A5F40C7}" destId="{283890C3-D1AF-4876-BCFB-BF09227A6DD1}" srcOrd="1" destOrd="0" presId="urn:microsoft.com/office/officeart/2005/8/layout/process1"/>
    <dgm:cxn modelId="{726EDC89-5B83-44B7-9ED2-F67E797BDCF4}" type="presParOf" srcId="{283890C3-D1AF-4876-BCFB-BF09227A6DD1}" destId="{960584C0-9772-4390-8F56-D7E5BFF41428}" srcOrd="0" destOrd="0" presId="urn:microsoft.com/office/officeart/2005/8/layout/process1"/>
    <dgm:cxn modelId="{1FFBCCAC-B9B5-4429-8D96-1823F137FB9D}" type="presParOf" srcId="{D5F79693-95F2-4CEC-811F-40333A5F40C7}" destId="{9B77D4C0-D0E3-4D2E-997D-0AABE23F2310}" srcOrd="2" destOrd="0" presId="urn:microsoft.com/office/officeart/2005/8/layout/process1"/>
    <dgm:cxn modelId="{1DC9D98E-D23A-48FE-BE52-89CEB7DF887E}" type="presParOf" srcId="{D5F79693-95F2-4CEC-811F-40333A5F40C7}" destId="{BE668A82-00DD-4129-8CCA-0CCE1CC2ED0C}" srcOrd="3" destOrd="0" presId="urn:microsoft.com/office/officeart/2005/8/layout/process1"/>
    <dgm:cxn modelId="{F98EA980-8573-487A-B358-B1A1990AF66E}" type="presParOf" srcId="{BE668A82-00DD-4129-8CCA-0CCE1CC2ED0C}" destId="{03542F61-9C06-4F8E-99C3-6096F67973D0}" srcOrd="0" destOrd="0" presId="urn:microsoft.com/office/officeart/2005/8/layout/process1"/>
    <dgm:cxn modelId="{78137EB6-4AFD-4078-9167-3DD1B8407A41}" type="presParOf" srcId="{D5F79693-95F2-4CEC-811F-40333A5F40C7}" destId="{FC09A1DD-8D81-4103-AECA-AB303EB52E3D}" srcOrd="4" destOrd="0" presId="urn:microsoft.com/office/officeart/2005/8/layout/process1"/>
    <dgm:cxn modelId="{5F54B9FD-4F54-4216-93EC-7061C003D2B2}" type="presParOf" srcId="{D5F79693-95F2-4CEC-811F-40333A5F40C7}" destId="{9025B8A6-9FA5-4514-9E52-F1F8249ADD5A}" srcOrd="5" destOrd="0" presId="urn:microsoft.com/office/officeart/2005/8/layout/process1"/>
    <dgm:cxn modelId="{F347AEF6-D886-4EB6-96B0-FD65AD7CDD86}" type="presParOf" srcId="{9025B8A6-9FA5-4514-9E52-F1F8249ADD5A}" destId="{842E1820-C8D8-412D-808A-3A7D1EA8EA10}" srcOrd="0" destOrd="0" presId="urn:microsoft.com/office/officeart/2005/8/layout/process1"/>
    <dgm:cxn modelId="{33E40266-D326-44D3-A819-34787240D6D9}" type="presParOf" srcId="{D5F79693-95F2-4CEC-811F-40333A5F40C7}" destId="{D73F8307-FF18-43F5-BDB7-EB5E4CF235B0}"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BC0F19-C929-4A42-9AC6-8999EAB80C09}" type="doc">
      <dgm:prSet loTypeId="urn:microsoft.com/office/officeart/2005/8/layout/hList9" loCatId="list" qsTypeId="urn:microsoft.com/office/officeart/2005/8/quickstyle/simple2" qsCatId="simple" csTypeId="urn:microsoft.com/office/officeart/2005/8/colors/accent1_2" csCatId="accent1" phldr="1"/>
      <dgm:spPr/>
      <dgm:t>
        <a:bodyPr/>
        <a:lstStyle/>
        <a:p>
          <a:endParaRPr lang="fr-FR"/>
        </a:p>
      </dgm:t>
    </dgm:pt>
    <dgm:pt modelId="{79037F77-D515-440B-B32C-1DB652A3DA62}">
      <dgm:prSet phldrT="[Texte]"/>
      <dgm:spPr/>
      <dgm:t>
        <a:bodyPr/>
        <a:lstStyle/>
        <a:p>
          <a:r>
            <a:rPr lang="fr-FR" dirty="0"/>
            <a:t>11/50</a:t>
          </a:r>
        </a:p>
      </dgm:t>
    </dgm:pt>
    <dgm:pt modelId="{5E818434-334E-468D-9411-A3E3714FE3EC}" type="parTrans" cxnId="{79474811-15D4-4071-A9D6-B49AE4894B7C}">
      <dgm:prSet/>
      <dgm:spPr/>
      <dgm:t>
        <a:bodyPr/>
        <a:lstStyle/>
        <a:p>
          <a:endParaRPr lang="fr-FR"/>
        </a:p>
      </dgm:t>
    </dgm:pt>
    <dgm:pt modelId="{86B71065-A64F-4B56-97DF-1B5B277BEB3B}" type="sibTrans" cxnId="{79474811-15D4-4071-A9D6-B49AE4894B7C}">
      <dgm:prSet/>
      <dgm:spPr/>
      <dgm:t>
        <a:bodyPr/>
        <a:lstStyle/>
        <a:p>
          <a:endParaRPr lang="fr-FR"/>
        </a:p>
      </dgm:t>
    </dgm:pt>
    <dgm:pt modelId="{121B4562-22CB-4308-9850-42E76DA2220D}">
      <dgm:prSet phldrT="[Texte]" custT="1"/>
      <dgm:spPr>
        <a:solidFill>
          <a:schemeClr val="accent1">
            <a:lumMod val="60000"/>
            <a:lumOff val="40000"/>
          </a:schemeClr>
        </a:solidFill>
      </dgm:spPr>
      <dgm:t>
        <a:bodyPr/>
        <a:lstStyle/>
        <a:p>
          <a:pPr algn="ctr"/>
          <a:r>
            <a:rPr lang="fr-FR" sz="2000" b="1" dirty="0">
              <a:solidFill>
                <a:schemeClr val="bg1"/>
              </a:solidFill>
            </a:rPr>
            <a:t>CSE</a:t>
          </a:r>
        </a:p>
      </dgm:t>
    </dgm:pt>
    <dgm:pt modelId="{F10ACC3C-7CE7-4C82-B6DF-A4257EAB438C}" type="parTrans" cxnId="{A0A4F415-623B-47DD-A98B-2CC22C6C0E45}">
      <dgm:prSet/>
      <dgm:spPr/>
      <dgm:t>
        <a:bodyPr/>
        <a:lstStyle/>
        <a:p>
          <a:endParaRPr lang="fr-FR"/>
        </a:p>
      </dgm:t>
    </dgm:pt>
    <dgm:pt modelId="{6C57CBC8-BFB9-4A68-BB8D-F34C319B71BD}" type="sibTrans" cxnId="{A0A4F415-623B-47DD-A98B-2CC22C6C0E45}">
      <dgm:prSet/>
      <dgm:spPr/>
      <dgm:t>
        <a:bodyPr/>
        <a:lstStyle/>
        <a:p>
          <a:endParaRPr lang="fr-FR"/>
        </a:p>
      </dgm:t>
    </dgm:pt>
    <dgm:pt modelId="{B31C486D-1274-4B6B-9E46-2629D473557E}" type="pres">
      <dgm:prSet presAssocID="{08BC0F19-C929-4A42-9AC6-8999EAB80C09}" presName="list" presStyleCnt="0">
        <dgm:presLayoutVars>
          <dgm:dir/>
          <dgm:animLvl val="lvl"/>
        </dgm:presLayoutVars>
      </dgm:prSet>
      <dgm:spPr/>
    </dgm:pt>
    <dgm:pt modelId="{06ACE613-F9EB-41BC-BF32-BD8C0D5E9C1C}" type="pres">
      <dgm:prSet presAssocID="{79037F77-D515-440B-B32C-1DB652A3DA62}" presName="posSpace" presStyleCnt="0"/>
      <dgm:spPr/>
    </dgm:pt>
    <dgm:pt modelId="{78469DB4-A3B9-4840-B0E3-8B1F506958CA}" type="pres">
      <dgm:prSet presAssocID="{79037F77-D515-440B-B32C-1DB652A3DA62}" presName="vertFlow" presStyleCnt="0"/>
      <dgm:spPr/>
    </dgm:pt>
    <dgm:pt modelId="{1B348B28-AE8E-4E3F-B199-D67AFE46D35C}" type="pres">
      <dgm:prSet presAssocID="{79037F77-D515-440B-B32C-1DB652A3DA62}" presName="topSpace" presStyleCnt="0"/>
      <dgm:spPr/>
    </dgm:pt>
    <dgm:pt modelId="{E6EB2433-F077-496F-B8B0-1ACADA554A6E}" type="pres">
      <dgm:prSet presAssocID="{79037F77-D515-440B-B32C-1DB652A3DA62}" presName="firstComp" presStyleCnt="0"/>
      <dgm:spPr/>
    </dgm:pt>
    <dgm:pt modelId="{88A21787-6EE8-45B9-B20E-F86E0260CC11}" type="pres">
      <dgm:prSet presAssocID="{79037F77-D515-440B-B32C-1DB652A3DA62}" presName="firstChild" presStyleLbl="bgAccFollowNode1" presStyleIdx="0" presStyleCnt="1" custLinFactNeighborX="-2962" custLinFactNeighborY="-2655"/>
      <dgm:spPr/>
    </dgm:pt>
    <dgm:pt modelId="{BB378CD4-D2C7-44C6-9F44-BFC7133DB41A}" type="pres">
      <dgm:prSet presAssocID="{79037F77-D515-440B-B32C-1DB652A3DA62}" presName="firstChildTx" presStyleLbl="bgAccFollowNode1" presStyleIdx="0" presStyleCnt="1">
        <dgm:presLayoutVars>
          <dgm:bulletEnabled val="1"/>
        </dgm:presLayoutVars>
      </dgm:prSet>
      <dgm:spPr/>
    </dgm:pt>
    <dgm:pt modelId="{5AF4A09C-45F4-4E49-9D36-1C29DEA18347}" type="pres">
      <dgm:prSet presAssocID="{79037F77-D515-440B-B32C-1DB652A3DA62}" presName="negSpace" presStyleCnt="0"/>
      <dgm:spPr/>
    </dgm:pt>
    <dgm:pt modelId="{9AC2AD18-DE94-4031-BCA3-4489D5E3B978}" type="pres">
      <dgm:prSet presAssocID="{79037F77-D515-440B-B32C-1DB652A3DA62}" presName="circle" presStyleLbl="node1" presStyleIdx="0" presStyleCnt="1" custLinFactNeighborX="1367" custLinFactNeighborY="-33167"/>
      <dgm:spPr/>
    </dgm:pt>
  </dgm:ptLst>
  <dgm:cxnLst>
    <dgm:cxn modelId="{D53C3409-E775-43ED-BC3B-936C95CA8DDF}" type="presOf" srcId="{08BC0F19-C929-4A42-9AC6-8999EAB80C09}" destId="{B31C486D-1274-4B6B-9E46-2629D473557E}" srcOrd="0" destOrd="0" presId="urn:microsoft.com/office/officeart/2005/8/layout/hList9"/>
    <dgm:cxn modelId="{79474811-15D4-4071-A9D6-B49AE4894B7C}" srcId="{08BC0F19-C929-4A42-9AC6-8999EAB80C09}" destId="{79037F77-D515-440B-B32C-1DB652A3DA62}" srcOrd="0" destOrd="0" parTransId="{5E818434-334E-468D-9411-A3E3714FE3EC}" sibTransId="{86B71065-A64F-4B56-97DF-1B5B277BEB3B}"/>
    <dgm:cxn modelId="{A0A4F415-623B-47DD-A98B-2CC22C6C0E45}" srcId="{79037F77-D515-440B-B32C-1DB652A3DA62}" destId="{121B4562-22CB-4308-9850-42E76DA2220D}" srcOrd="0" destOrd="0" parTransId="{F10ACC3C-7CE7-4C82-B6DF-A4257EAB438C}" sibTransId="{6C57CBC8-BFB9-4A68-BB8D-F34C319B71BD}"/>
    <dgm:cxn modelId="{FEA14E30-C8CB-4C2A-B1D4-2D295BD55412}" type="presOf" srcId="{121B4562-22CB-4308-9850-42E76DA2220D}" destId="{88A21787-6EE8-45B9-B20E-F86E0260CC11}" srcOrd="0" destOrd="0" presId="urn:microsoft.com/office/officeart/2005/8/layout/hList9"/>
    <dgm:cxn modelId="{135449BB-A280-4F6C-9F49-48AB2F16298A}" type="presOf" srcId="{79037F77-D515-440B-B32C-1DB652A3DA62}" destId="{9AC2AD18-DE94-4031-BCA3-4489D5E3B978}" srcOrd="0" destOrd="0" presId="urn:microsoft.com/office/officeart/2005/8/layout/hList9"/>
    <dgm:cxn modelId="{301F1FF8-0FBF-4AC7-822E-E155DB9C295E}" type="presOf" srcId="{121B4562-22CB-4308-9850-42E76DA2220D}" destId="{BB378CD4-D2C7-44C6-9F44-BFC7133DB41A}" srcOrd="1" destOrd="0" presId="urn:microsoft.com/office/officeart/2005/8/layout/hList9"/>
    <dgm:cxn modelId="{E39DE4B9-2038-4AE4-B299-6F5365546C1E}" type="presParOf" srcId="{B31C486D-1274-4B6B-9E46-2629D473557E}" destId="{06ACE613-F9EB-41BC-BF32-BD8C0D5E9C1C}" srcOrd="0" destOrd="0" presId="urn:microsoft.com/office/officeart/2005/8/layout/hList9"/>
    <dgm:cxn modelId="{F54EFF42-BB5F-49C1-B8F5-5696FCBC2CEA}" type="presParOf" srcId="{B31C486D-1274-4B6B-9E46-2629D473557E}" destId="{78469DB4-A3B9-4840-B0E3-8B1F506958CA}" srcOrd="1" destOrd="0" presId="urn:microsoft.com/office/officeart/2005/8/layout/hList9"/>
    <dgm:cxn modelId="{D5AC6851-2F19-45A3-8D3B-B2F7D9CAF4FB}" type="presParOf" srcId="{78469DB4-A3B9-4840-B0E3-8B1F506958CA}" destId="{1B348B28-AE8E-4E3F-B199-D67AFE46D35C}" srcOrd="0" destOrd="0" presId="urn:microsoft.com/office/officeart/2005/8/layout/hList9"/>
    <dgm:cxn modelId="{B7C973AA-96F5-4DE2-AA65-F945E40583D6}" type="presParOf" srcId="{78469DB4-A3B9-4840-B0E3-8B1F506958CA}" destId="{E6EB2433-F077-496F-B8B0-1ACADA554A6E}" srcOrd="1" destOrd="0" presId="urn:microsoft.com/office/officeart/2005/8/layout/hList9"/>
    <dgm:cxn modelId="{69252F91-79D2-4EA3-B639-944BDEE7E854}" type="presParOf" srcId="{E6EB2433-F077-496F-B8B0-1ACADA554A6E}" destId="{88A21787-6EE8-45B9-B20E-F86E0260CC11}" srcOrd="0" destOrd="0" presId="urn:microsoft.com/office/officeart/2005/8/layout/hList9"/>
    <dgm:cxn modelId="{7E4D558D-5262-443A-8B5C-6132F4243CFA}" type="presParOf" srcId="{E6EB2433-F077-496F-B8B0-1ACADA554A6E}" destId="{BB378CD4-D2C7-44C6-9F44-BFC7133DB41A}" srcOrd="1" destOrd="0" presId="urn:microsoft.com/office/officeart/2005/8/layout/hList9"/>
    <dgm:cxn modelId="{F32B24CD-E496-4BE3-92AA-8A00CD6F715D}" type="presParOf" srcId="{B31C486D-1274-4B6B-9E46-2629D473557E}" destId="{5AF4A09C-45F4-4E49-9D36-1C29DEA18347}" srcOrd="2" destOrd="0" presId="urn:microsoft.com/office/officeart/2005/8/layout/hList9"/>
    <dgm:cxn modelId="{417DB75B-BE41-4D39-9C71-ED5BDDD577AA}" type="presParOf" srcId="{B31C486D-1274-4B6B-9E46-2629D473557E}" destId="{9AC2AD18-DE94-4031-BCA3-4489D5E3B978}"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7CF1A7-6C97-4719-9FB7-B080F6CD4751}"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fr-FR"/>
        </a:p>
      </dgm:t>
    </dgm:pt>
    <dgm:pt modelId="{C3002707-BE83-494D-92D0-14598738A346}">
      <dgm:prSet phldrT="[Texte]"/>
      <dgm:spPr/>
      <dgm:t>
        <a:bodyPr/>
        <a:lstStyle/>
        <a:p>
          <a:r>
            <a:rPr lang="fr-FR" dirty="0"/>
            <a:t>1.Réclamations </a:t>
          </a:r>
        </a:p>
      </dgm:t>
    </dgm:pt>
    <dgm:pt modelId="{E1DFC2F7-9050-43D1-A944-5312D6F5C25C}" type="parTrans" cxnId="{38B890CC-AF66-420D-9BD3-FA16DB8713CD}">
      <dgm:prSet/>
      <dgm:spPr/>
      <dgm:t>
        <a:bodyPr/>
        <a:lstStyle/>
        <a:p>
          <a:endParaRPr lang="fr-FR"/>
        </a:p>
      </dgm:t>
    </dgm:pt>
    <dgm:pt modelId="{A8733342-9E01-4E69-9599-D0977FEC8342}" type="sibTrans" cxnId="{38B890CC-AF66-420D-9BD3-FA16DB8713CD}">
      <dgm:prSet/>
      <dgm:spPr/>
      <dgm:t>
        <a:bodyPr/>
        <a:lstStyle/>
        <a:p>
          <a:endParaRPr lang="fr-FR"/>
        </a:p>
      </dgm:t>
    </dgm:pt>
    <dgm:pt modelId="{6F93CE41-7159-403A-B793-7FECD0066915}">
      <dgm:prSet phldrT="[Texte]" custT="1"/>
      <dgm:spPr/>
      <dgm:t>
        <a:bodyPr/>
        <a:lstStyle/>
        <a:p>
          <a:r>
            <a:rPr lang="fr-FR" sz="1400" dirty="0"/>
            <a:t>Présenter à l’employeur toutes les réclamations individuelles ou collectives relatives à l’application de la loi et des accords collectifs (ils ne peuvent formuler des revendications).</a:t>
          </a:r>
        </a:p>
      </dgm:t>
    </dgm:pt>
    <dgm:pt modelId="{9F4FAD0B-5F5F-4ECF-83D8-4E6D960D3320}" type="parTrans" cxnId="{9A0D0566-2F05-4A77-BDDB-7147F01C9329}">
      <dgm:prSet/>
      <dgm:spPr/>
      <dgm:t>
        <a:bodyPr/>
        <a:lstStyle/>
        <a:p>
          <a:endParaRPr lang="fr-FR"/>
        </a:p>
      </dgm:t>
    </dgm:pt>
    <dgm:pt modelId="{7FF53A0F-8D79-4FF1-8E5D-6FEC5AD243FD}" type="sibTrans" cxnId="{9A0D0566-2F05-4A77-BDDB-7147F01C9329}">
      <dgm:prSet/>
      <dgm:spPr/>
      <dgm:t>
        <a:bodyPr/>
        <a:lstStyle/>
        <a:p>
          <a:endParaRPr lang="fr-FR"/>
        </a:p>
      </dgm:t>
    </dgm:pt>
    <dgm:pt modelId="{BB16A0F0-484D-4560-BD0D-DE465167B504}">
      <dgm:prSet phldrT="[Texte]"/>
      <dgm:spPr/>
      <dgm:t>
        <a:bodyPr anchor="ctr" anchorCtr="0"/>
        <a:lstStyle/>
        <a:p>
          <a:r>
            <a:rPr lang="fr-FR" dirty="0"/>
            <a:t>3. Saisine de l’inspecteur du travail</a:t>
          </a:r>
        </a:p>
      </dgm:t>
    </dgm:pt>
    <dgm:pt modelId="{F5D23D01-C55B-4285-AF13-3DC3A7BC45DF}" type="parTrans" cxnId="{1C74126D-B9A4-4DDA-AC2E-561475B2DC77}">
      <dgm:prSet/>
      <dgm:spPr/>
      <dgm:t>
        <a:bodyPr/>
        <a:lstStyle/>
        <a:p>
          <a:endParaRPr lang="fr-FR"/>
        </a:p>
      </dgm:t>
    </dgm:pt>
    <dgm:pt modelId="{ADD7B4A8-8789-48CB-9ED0-47F4EF4FED0B}" type="sibTrans" cxnId="{1C74126D-B9A4-4DDA-AC2E-561475B2DC77}">
      <dgm:prSet/>
      <dgm:spPr/>
      <dgm:t>
        <a:bodyPr/>
        <a:lstStyle/>
        <a:p>
          <a:endParaRPr lang="fr-FR"/>
        </a:p>
      </dgm:t>
    </dgm:pt>
    <dgm:pt modelId="{E90D62FC-9EE4-49F2-A357-66FCE695D6CA}">
      <dgm:prSet phldrT="[Texte]" custT="1"/>
      <dgm:spPr/>
      <dgm:t>
        <a:bodyPr/>
        <a:lstStyle/>
        <a:p>
          <a:r>
            <a:rPr lang="fr-FR" sz="1400" dirty="0"/>
            <a:t>Saisine de l’inspecteur du travail de toutes plaintes relatives  à l’application de la loi et des accords collectifs</a:t>
          </a:r>
        </a:p>
      </dgm:t>
    </dgm:pt>
    <dgm:pt modelId="{6F73E33B-D059-4731-9B4B-BADBF38DB27D}" type="parTrans" cxnId="{9F4DDBAD-0247-40DA-9F8A-0B27AF3D60F7}">
      <dgm:prSet/>
      <dgm:spPr/>
      <dgm:t>
        <a:bodyPr/>
        <a:lstStyle/>
        <a:p>
          <a:endParaRPr lang="fr-FR"/>
        </a:p>
      </dgm:t>
    </dgm:pt>
    <dgm:pt modelId="{140EA3D8-601D-4B38-B278-CAA56D445CEF}" type="sibTrans" cxnId="{9F4DDBAD-0247-40DA-9F8A-0B27AF3D60F7}">
      <dgm:prSet/>
      <dgm:spPr/>
      <dgm:t>
        <a:bodyPr/>
        <a:lstStyle/>
        <a:p>
          <a:endParaRPr lang="fr-FR"/>
        </a:p>
      </dgm:t>
    </dgm:pt>
    <dgm:pt modelId="{1B9050A7-F6B5-4F8F-BBE9-6AB58B0C3B13}">
      <dgm:prSet phldrT="[Texte]"/>
      <dgm:spPr/>
      <dgm:t>
        <a:bodyPr/>
        <a:lstStyle/>
        <a:p>
          <a:r>
            <a:rPr lang="fr-FR" dirty="0"/>
            <a:t>4. Santé, sécurité et conditions de travail</a:t>
          </a:r>
        </a:p>
      </dgm:t>
    </dgm:pt>
    <dgm:pt modelId="{8CC92591-EF56-4CA1-93EC-21F0CEC15F28}" type="parTrans" cxnId="{E8C301A1-545A-4249-AE82-26C2363585D0}">
      <dgm:prSet/>
      <dgm:spPr/>
      <dgm:t>
        <a:bodyPr/>
        <a:lstStyle/>
        <a:p>
          <a:endParaRPr lang="fr-FR"/>
        </a:p>
      </dgm:t>
    </dgm:pt>
    <dgm:pt modelId="{D6840079-739C-497D-8D0B-A15C2764A894}" type="sibTrans" cxnId="{E8C301A1-545A-4249-AE82-26C2363585D0}">
      <dgm:prSet/>
      <dgm:spPr/>
      <dgm:t>
        <a:bodyPr/>
        <a:lstStyle/>
        <a:p>
          <a:endParaRPr lang="fr-FR"/>
        </a:p>
      </dgm:t>
    </dgm:pt>
    <dgm:pt modelId="{37D0FB52-2816-4415-B0DE-3CCBA3281AD2}">
      <dgm:prSet phldrT="[Texte]"/>
      <dgm:spPr/>
      <dgm:t>
        <a:bodyPr/>
        <a:lstStyle/>
        <a:p>
          <a:endParaRPr lang="fr-FR" sz="1300" dirty="0"/>
        </a:p>
      </dgm:t>
    </dgm:pt>
    <dgm:pt modelId="{5B7CFCDD-DE80-495D-A9BB-817766F6F4F0}" type="parTrans" cxnId="{5B9CB082-26E2-4E64-8BDD-E7F9C094DA0C}">
      <dgm:prSet/>
      <dgm:spPr/>
      <dgm:t>
        <a:bodyPr/>
        <a:lstStyle/>
        <a:p>
          <a:endParaRPr lang="fr-FR"/>
        </a:p>
      </dgm:t>
    </dgm:pt>
    <dgm:pt modelId="{FC42FAAA-100F-4032-92F2-7FC5A2C1F47E}" type="sibTrans" cxnId="{5B9CB082-26E2-4E64-8BDD-E7F9C094DA0C}">
      <dgm:prSet/>
      <dgm:spPr/>
      <dgm:t>
        <a:bodyPr/>
        <a:lstStyle/>
        <a:p>
          <a:endParaRPr lang="fr-FR"/>
        </a:p>
      </dgm:t>
    </dgm:pt>
    <dgm:pt modelId="{D597FE21-67F1-4551-924B-EF78C39B4D13}">
      <dgm:prSet custT="1"/>
      <dgm:spPr/>
      <dgm:t>
        <a:bodyPr/>
        <a:lstStyle/>
        <a:p>
          <a:endParaRPr lang="fr-FR" sz="1500" dirty="0"/>
        </a:p>
      </dgm:t>
    </dgm:pt>
    <dgm:pt modelId="{33014EE2-0410-440B-B8A9-A81FBC0E05F9}" type="parTrans" cxnId="{215FDBF1-BCC9-4007-83D1-604BF7E453EF}">
      <dgm:prSet/>
      <dgm:spPr/>
      <dgm:t>
        <a:bodyPr/>
        <a:lstStyle/>
        <a:p>
          <a:endParaRPr lang="fr-FR"/>
        </a:p>
      </dgm:t>
    </dgm:pt>
    <dgm:pt modelId="{B9782AF3-87E7-4A4D-9B6E-F2DB4A6245F2}" type="sibTrans" cxnId="{215FDBF1-BCC9-4007-83D1-604BF7E453EF}">
      <dgm:prSet/>
      <dgm:spPr/>
      <dgm:t>
        <a:bodyPr/>
        <a:lstStyle/>
        <a:p>
          <a:endParaRPr lang="fr-FR"/>
        </a:p>
      </dgm:t>
    </dgm:pt>
    <dgm:pt modelId="{DDFF1A43-9D5D-4F58-B3D5-FF16290CE24A}">
      <dgm:prSet/>
      <dgm:spPr/>
      <dgm:t>
        <a:bodyPr/>
        <a:lstStyle/>
        <a:p>
          <a:endParaRPr lang="fr-FR" sz="1300" dirty="0"/>
        </a:p>
      </dgm:t>
    </dgm:pt>
    <dgm:pt modelId="{92F214D2-C42B-4AB6-A038-4B2122C9B12B}" type="parTrans" cxnId="{527190E2-8033-42E4-A46F-407400B9798B}">
      <dgm:prSet/>
      <dgm:spPr/>
      <dgm:t>
        <a:bodyPr/>
        <a:lstStyle/>
        <a:p>
          <a:endParaRPr lang="fr-FR"/>
        </a:p>
      </dgm:t>
    </dgm:pt>
    <dgm:pt modelId="{9381D2A7-FA52-4753-BAC7-984844F951CE}" type="sibTrans" cxnId="{527190E2-8033-42E4-A46F-407400B9798B}">
      <dgm:prSet/>
      <dgm:spPr/>
      <dgm:t>
        <a:bodyPr/>
        <a:lstStyle/>
        <a:p>
          <a:endParaRPr lang="fr-FR"/>
        </a:p>
      </dgm:t>
    </dgm:pt>
    <dgm:pt modelId="{5DBA19EC-1C1F-486E-B25A-983FC0A02B59}">
      <dgm:prSet phldrT="[Texte]" custT="1"/>
      <dgm:spPr/>
      <dgm:t>
        <a:bodyPr/>
        <a:lstStyle/>
        <a:p>
          <a:endParaRPr lang="fr-FR" sz="1500" dirty="0"/>
        </a:p>
      </dgm:t>
    </dgm:pt>
    <dgm:pt modelId="{BE90EF97-39DE-40A0-8399-AC8A36D4DB15}" type="parTrans" cxnId="{F82E83E6-10BF-4D7F-A1FD-96585E328628}">
      <dgm:prSet/>
      <dgm:spPr/>
      <dgm:t>
        <a:bodyPr/>
        <a:lstStyle/>
        <a:p>
          <a:endParaRPr lang="fr-FR"/>
        </a:p>
      </dgm:t>
    </dgm:pt>
    <dgm:pt modelId="{AC7989FE-E2E6-4D3A-A9E4-054311F4BEC0}" type="sibTrans" cxnId="{F82E83E6-10BF-4D7F-A1FD-96585E328628}">
      <dgm:prSet/>
      <dgm:spPr/>
      <dgm:t>
        <a:bodyPr/>
        <a:lstStyle/>
        <a:p>
          <a:endParaRPr lang="fr-FR"/>
        </a:p>
      </dgm:t>
    </dgm:pt>
    <dgm:pt modelId="{2E7CBFC8-77E9-4903-807C-74B6DF452D8F}">
      <dgm:prSet/>
      <dgm:spPr/>
      <dgm:t>
        <a:bodyPr/>
        <a:lstStyle/>
        <a:p>
          <a:r>
            <a:rPr lang="fr-FR" dirty="0"/>
            <a:t>2. Droit d’alerte (de l’employeur)</a:t>
          </a:r>
        </a:p>
      </dgm:t>
    </dgm:pt>
    <dgm:pt modelId="{73C9E959-5806-44F2-82D6-503D171568EB}" type="parTrans" cxnId="{90D37840-B54D-4C3F-8B4E-D3D3FD209EC9}">
      <dgm:prSet/>
      <dgm:spPr/>
      <dgm:t>
        <a:bodyPr/>
        <a:lstStyle/>
        <a:p>
          <a:endParaRPr lang="fr-FR"/>
        </a:p>
      </dgm:t>
    </dgm:pt>
    <dgm:pt modelId="{D178513E-AC2F-4A49-AB48-93557C118196}" type="sibTrans" cxnId="{90D37840-B54D-4C3F-8B4E-D3D3FD209EC9}">
      <dgm:prSet/>
      <dgm:spPr/>
      <dgm:t>
        <a:bodyPr/>
        <a:lstStyle/>
        <a:p>
          <a:endParaRPr lang="fr-FR"/>
        </a:p>
      </dgm:t>
    </dgm:pt>
    <dgm:pt modelId="{F7F3D798-87E8-457A-BE23-84AAF06AC6BB}">
      <dgm:prSet custT="1"/>
      <dgm:spPr/>
      <dgm:t>
        <a:bodyPr/>
        <a:lstStyle/>
        <a:p>
          <a:r>
            <a:rPr lang="fr-FR" sz="1400" dirty="0"/>
            <a:t>en cas d’atteinte aux droit des personnes, à leur santé physique et mentale ou aux libertés individuelles dans l’entreprise qui ne serait pas justifiée par la nature de la tâche à accomplir ni proportionnée au but recherché</a:t>
          </a:r>
          <a:endParaRPr lang="fr-FR" sz="1200" dirty="0"/>
        </a:p>
      </dgm:t>
    </dgm:pt>
    <dgm:pt modelId="{BB1DB092-6C3E-422B-8A26-4FA002902FCE}" type="parTrans" cxnId="{95C1C031-6C19-4C13-BE98-7677300D49D2}">
      <dgm:prSet/>
      <dgm:spPr/>
      <dgm:t>
        <a:bodyPr/>
        <a:lstStyle/>
        <a:p>
          <a:endParaRPr lang="fr-FR"/>
        </a:p>
      </dgm:t>
    </dgm:pt>
    <dgm:pt modelId="{7A1300D8-FF1E-4AD7-AD64-186D8F72412F}" type="sibTrans" cxnId="{95C1C031-6C19-4C13-BE98-7677300D49D2}">
      <dgm:prSet/>
      <dgm:spPr/>
      <dgm:t>
        <a:bodyPr/>
        <a:lstStyle/>
        <a:p>
          <a:endParaRPr lang="fr-FR"/>
        </a:p>
      </dgm:t>
    </dgm:pt>
    <dgm:pt modelId="{E9AE49D4-0572-4D03-8ED4-74C2B1B531A9}">
      <dgm:prSet custT="1"/>
      <dgm:spPr/>
      <dgm:t>
        <a:bodyPr/>
        <a:lstStyle/>
        <a:p>
          <a:r>
            <a:rPr lang="fr-FR" sz="1400" b="1" dirty="0"/>
            <a:t>En cas de danger grave et imminent, de risque grave pour la santé publique ou l’environnement</a:t>
          </a:r>
        </a:p>
      </dgm:t>
    </dgm:pt>
    <dgm:pt modelId="{419795EE-40FC-414A-84F9-F1E8FC417899}" type="parTrans" cxnId="{892DC2D1-064D-46EB-9658-200EEC998513}">
      <dgm:prSet/>
      <dgm:spPr/>
      <dgm:t>
        <a:bodyPr/>
        <a:lstStyle/>
        <a:p>
          <a:endParaRPr lang="fr-FR"/>
        </a:p>
      </dgm:t>
    </dgm:pt>
    <dgm:pt modelId="{6971C0DD-B1DB-42EE-94EC-FF173C5DF473}" type="sibTrans" cxnId="{892DC2D1-064D-46EB-9658-200EEC998513}">
      <dgm:prSet/>
      <dgm:spPr/>
      <dgm:t>
        <a:bodyPr/>
        <a:lstStyle/>
        <a:p>
          <a:endParaRPr lang="fr-FR"/>
        </a:p>
      </dgm:t>
    </dgm:pt>
    <dgm:pt modelId="{AA30E38A-AF54-42BD-BD2E-299AB5A8BC41}">
      <dgm:prSet custT="1"/>
      <dgm:spPr/>
      <dgm:t>
        <a:bodyPr/>
        <a:lstStyle/>
        <a:p>
          <a:r>
            <a:rPr lang="fr-FR" sz="1400" dirty="0"/>
            <a:t>contribuer à promouvoir la santé, la sécurité et les conditions de travail dans l'entreprise; </a:t>
          </a:r>
        </a:p>
      </dgm:t>
    </dgm:pt>
    <dgm:pt modelId="{741F129D-8DE1-4060-B9AD-F734461B41A5}" type="parTrans" cxnId="{A1368878-865E-4087-933E-CA17A9426241}">
      <dgm:prSet/>
      <dgm:spPr/>
      <dgm:t>
        <a:bodyPr/>
        <a:lstStyle/>
        <a:p>
          <a:endParaRPr lang="fr-FR"/>
        </a:p>
      </dgm:t>
    </dgm:pt>
    <dgm:pt modelId="{0D86C79C-D887-427B-B970-B73F23AF4C8A}" type="sibTrans" cxnId="{A1368878-865E-4087-933E-CA17A9426241}">
      <dgm:prSet/>
      <dgm:spPr/>
      <dgm:t>
        <a:bodyPr/>
        <a:lstStyle/>
        <a:p>
          <a:endParaRPr lang="fr-FR"/>
        </a:p>
      </dgm:t>
    </dgm:pt>
    <dgm:pt modelId="{273374EA-1BFB-4F8D-9CC3-34F0039669A4}">
      <dgm:prSet custT="1"/>
      <dgm:spPr/>
      <dgm:t>
        <a:bodyPr/>
        <a:lstStyle/>
        <a:p>
          <a:r>
            <a:rPr lang="fr-FR" sz="1400" dirty="0"/>
            <a:t>réaliser des enquêtes en matière d'accidents du travail ou de maladies professionnelles ou à caractère professionnel.</a:t>
          </a:r>
        </a:p>
      </dgm:t>
    </dgm:pt>
    <dgm:pt modelId="{107E446C-BADF-47AF-9B54-9A26A28DD844}" type="parTrans" cxnId="{8D6568C3-ADCD-4073-8521-22AB750FBD5F}">
      <dgm:prSet/>
      <dgm:spPr/>
      <dgm:t>
        <a:bodyPr/>
        <a:lstStyle/>
        <a:p>
          <a:endParaRPr lang="fr-FR"/>
        </a:p>
      </dgm:t>
    </dgm:pt>
    <dgm:pt modelId="{831CA2FE-965E-46EE-84FD-8618B82E6DAF}" type="sibTrans" cxnId="{8D6568C3-ADCD-4073-8521-22AB750FBD5F}">
      <dgm:prSet/>
      <dgm:spPr/>
      <dgm:t>
        <a:bodyPr/>
        <a:lstStyle/>
        <a:p>
          <a:endParaRPr lang="fr-FR"/>
        </a:p>
      </dgm:t>
    </dgm:pt>
    <dgm:pt modelId="{CD47B25A-5475-47AB-8AF9-57B8A8041E28}" type="pres">
      <dgm:prSet presAssocID="{837CF1A7-6C97-4719-9FB7-B080F6CD4751}" presName="Name0" presStyleCnt="0">
        <dgm:presLayoutVars>
          <dgm:dir/>
          <dgm:animLvl val="lvl"/>
          <dgm:resizeHandles val="exact"/>
        </dgm:presLayoutVars>
      </dgm:prSet>
      <dgm:spPr/>
    </dgm:pt>
    <dgm:pt modelId="{219E5B2E-7C8C-4BE4-A9A7-EE2C17355211}" type="pres">
      <dgm:prSet presAssocID="{C3002707-BE83-494D-92D0-14598738A346}" presName="linNode" presStyleCnt="0"/>
      <dgm:spPr/>
    </dgm:pt>
    <dgm:pt modelId="{FA08558C-65EA-4259-9743-24D1574EABCE}" type="pres">
      <dgm:prSet presAssocID="{C3002707-BE83-494D-92D0-14598738A346}" presName="parentText" presStyleLbl="node1" presStyleIdx="0" presStyleCnt="4">
        <dgm:presLayoutVars>
          <dgm:chMax val="1"/>
          <dgm:bulletEnabled val="1"/>
        </dgm:presLayoutVars>
      </dgm:prSet>
      <dgm:spPr/>
    </dgm:pt>
    <dgm:pt modelId="{213C172A-4967-4FC8-A70C-DF405521C7BD}" type="pres">
      <dgm:prSet presAssocID="{C3002707-BE83-494D-92D0-14598738A346}" presName="descendantText" presStyleLbl="alignAccFollowNode1" presStyleIdx="0" presStyleCnt="4">
        <dgm:presLayoutVars>
          <dgm:bulletEnabled val="1"/>
        </dgm:presLayoutVars>
      </dgm:prSet>
      <dgm:spPr/>
    </dgm:pt>
    <dgm:pt modelId="{33677D6C-044E-4271-94EF-44EA10F57024}" type="pres">
      <dgm:prSet presAssocID="{A8733342-9E01-4E69-9599-D0977FEC8342}" presName="sp" presStyleCnt="0"/>
      <dgm:spPr/>
    </dgm:pt>
    <dgm:pt modelId="{6109014A-5FBB-4A43-AFD7-E844FA014A41}" type="pres">
      <dgm:prSet presAssocID="{BB16A0F0-484D-4560-BD0D-DE465167B504}" presName="linNode" presStyleCnt="0"/>
      <dgm:spPr/>
    </dgm:pt>
    <dgm:pt modelId="{29D92DBB-D3F5-40A4-81C5-8299BBE72A3A}" type="pres">
      <dgm:prSet presAssocID="{BB16A0F0-484D-4560-BD0D-DE465167B504}" presName="parentText" presStyleLbl="node1" presStyleIdx="1" presStyleCnt="4" custLinFactY="6816" custLinFactNeighborY="100000">
        <dgm:presLayoutVars>
          <dgm:chMax val="1"/>
          <dgm:bulletEnabled val="1"/>
        </dgm:presLayoutVars>
      </dgm:prSet>
      <dgm:spPr/>
    </dgm:pt>
    <dgm:pt modelId="{9741096B-DA55-4327-AE77-CC7C958645ED}" type="pres">
      <dgm:prSet presAssocID="{BB16A0F0-484D-4560-BD0D-DE465167B504}" presName="descendantText" presStyleLbl="alignAccFollowNode1" presStyleIdx="1" presStyleCnt="4" custScaleY="119598" custLinFactY="32019" custLinFactNeighborX="2568" custLinFactNeighborY="100000">
        <dgm:presLayoutVars>
          <dgm:bulletEnabled val="1"/>
        </dgm:presLayoutVars>
      </dgm:prSet>
      <dgm:spPr/>
    </dgm:pt>
    <dgm:pt modelId="{CEC47A91-2482-45D4-B0F0-EF232B2C691C}" type="pres">
      <dgm:prSet presAssocID="{ADD7B4A8-8789-48CB-9ED0-47F4EF4FED0B}" presName="sp" presStyleCnt="0"/>
      <dgm:spPr/>
    </dgm:pt>
    <dgm:pt modelId="{700E1404-C02C-4FA5-B992-12C5F582AC8E}" type="pres">
      <dgm:prSet presAssocID="{1B9050A7-F6B5-4F8F-BBE9-6AB58B0C3B13}" presName="linNode" presStyleCnt="0"/>
      <dgm:spPr/>
    </dgm:pt>
    <dgm:pt modelId="{FA4E106A-7090-454D-9AE4-95D41BB6B2F6}" type="pres">
      <dgm:prSet presAssocID="{1B9050A7-F6B5-4F8F-BBE9-6AB58B0C3B13}" presName="parentText" presStyleLbl="node1" presStyleIdx="2" presStyleCnt="4" custLinFactY="5208" custLinFactNeighborX="0" custLinFactNeighborY="100000">
        <dgm:presLayoutVars>
          <dgm:chMax val="1"/>
          <dgm:bulletEnabled val="1"/>
        </dgm:presLayoutVars>
      </dgm:prSet>
      <dgm:spPr/>
    </dgm:pt>
    <dgm:pt modelId="{185556E6-BBF6-446B-9C4B-C3A0832D557E}" type="pres">
      <dgm:prSet presAssocID="{1B9050A7-F6B5-4F8F-BBE9-6AB58B0C3B13}" presName="descendantText" presStyleLbl="alignAccFollowNode1" presStyleIdx="2" presStyleCnt="4" custLinFactY="29239" custLinFactNeighborX="0" custLinFactNeighborY="100000">
        <dgm:presLayoutVars>
          <dgm:bulletEnabled val="1"/>
        </dgm:presLayoutVars>
      </dgm:prSet>
      <dgm:spPr/>
    </dgm:pt>
    <dgm:pt modelId="{9C50C635-3374-48E6-B643-9F110AEE51C3}" type="pres">
      <dgm:prSet presAssocID="{D6840079-739C-497D-8D0B-A15C2764A894}" presName="sp" presStyleCnt="0"/>
      <dgm:spPr/>
    </dgm:pt>
    <dgm:pt modelId="{AA9BEEEE-D60D-49DB-A48A-8DDF0DA5DD31}" type="pres">
      <dgm:prSet presAssocID="{2E7CBFC8-77E9-4903-807C-74B6DF452D8F}" presName="linNode" presStyleCnt="0"/>
      <dgm:spPr/>
    </dgm:pt>
    <dgm:pt modelId="{59ACC11E-C787-4934-89D0-2A97D479DAC8}" type="pres">
      <dgm:prSet presAssocID="{2E7CBFC8-77E9-4903-807C-74B6DF452D8F}" presName="parentText" presStyleLbl="node1" presStyleIdx="3" presStyleCnt="4" custLinFactY="-100000" custLinFactNeighborY="-109911">
        <dgm:presLayoutVars>
          <dgm:chMax val="1"/>
          <dgm:bulletEnabled val="1"/>
        </dgm:presLayoutVars>
      </dgm:prSet>
      <dgm:spPr/>
    </dgm:pt>
    <dgm:pt modelId="{332195FB-C727-4C8A-A769-C879457AE2AD}" type="pres">
      <dgm:prSet presAssocID="{2E7CBFC8-77E9-4903-807C-74B6DF452D8F}" presName="descendantText" presStyleLbl="alignAccFollowNode1" presStyleIdx="3" presStyleCnt="4" custLinFactY="-100000" custLinFactNeighborX="2568" custLinFactNeighborY="-158479">
        <dgm:presLayoutVars>
          <dgm:bulletEnabled val="1"/>
        </dgm:presLayoutVars>
      </dgm:prSet>
      <dgm:spPr/>
    </dgm:pt>
  </dgm:ptLst>
  <dgm:cxnLst>
    <dgm:cxn modelId="{B8DCC101-ECE2-4848-B9C1-8655998603DD}" type="presOf" srcId="{D597FE21-67F1-4551-924B-EF78C39B4D13}" destId="{9741096B-DA55-4327-AE77-CC7C958645ED}" srcOrd="0" destOrd="2" presId="urn:microsoft.com/office/officeart/2005/8/layout/vList5"/>
    <dgm:cxn modelId="{6098CF08-99E5-49FE-882A-C9593866B955}" type="presOf" srcId="{837CF1A7-6C97-4719-9FB7-B080F6CD4751}" destId="{CD47B25A-5475-47AB-8AF9-57B8A8041E28}" srcOrd="0" destOrd="0" presId="urn:microsoft.com/office/officeart/2005/8/layout/vList5"/>
    <dgm:cxn modelId="{28E6A10B-6B0B-4D44-A0B3-B8E896E62D08}" type="presOf" srcId="{E9AE49D4-0572-4D03-8ED4-74C2B1B531A9}" destId="{332195FB-C727-4C8A-A769-C879457AE2AD}" srcOrd="0" destOrd="1" presId="urn:microsoft.com/office/officeart/2005/8/layout/vList5"/>
    <dgm:cxn modelId="{3BD65E0C-4BE2-43DF-A962-77FAC8495D01}" type="presOf" srcId="{C3002707-BE83-494D-92D0-14598738A346}" destId="{FA08558C-65EA-4259-9743-24D1574EABCE}" srcOrd="0" destOrd="0" presId="urn:microsoft.com/office/officeart/2005/8/layout/vList5"/>
    <dgm:cxn modelId="{F4D8541B-FFB3-471D-AED0-9686CE349D46}" type="presOf" srcId="{BB16A0F0-484D-4560-BD0D-DE465167B504}" destId="{29D92DBB-D3F5-40A4-81C5-8299BBE72A3A}" srcOrd="0" destOrd="0" presId="urn:microsoft.com/office/officeart/2005/8/layout/vList5"/>
    <dgm:cxn modelId="{E7B8AA1B-8F20-4D9E-B40B-B298A7897E74}" type="presOf" srcId="{6F93CE41-7159-403A-B793-7FECD0066915}" destId="{213C172A-4967-4FC8-A70C-DF405521C7BD}" srcOrd="0" destOrd="0" presId="urn:microsoft.com/office/officeart/2005/8/layout/vList5"/>
    <dgm:cxn modelId="{95C1C031-6C19-4C13-BE98-7677300D49D2}" srcId="{2E7CBFC8-77E9-4903-807C-74B6DF452D8F}" destId="{F7F3D798-87E8-457A-BE23-84AAF06AC6BB}" srcOrd="0" destOrd="0" parTransId="{BB1DB092-6C3E-422B-8A26-4FA002902FCE}" sibTransId="{7A1300D8-FF1E-4AD7-AD64-186D8F72412F}"/>
    <dgm:cxn modelId="{90D37840-B54D-4C3F-8B4E-D3D3FD209EC9}" srcId="{837CF1A7-6C97-4719-9FB7-B080F6CD4751}" destId="{2E7CBFC8-77E9-4903-807C-74B6DF452D8F}" srcOrd="3" destOrd="0" parTransId="{73C9E959-5806-44F2-82D6-503D171568EB}" sibTransId="{D178513E-AC2F-4A49-AB48-93557C118196}"/>
    <dgm:cxn modelId="{4C961645-AE92-4A47-B0E2-DEA04B463B36}" type="presOf" srcId="{2E7CBFC8-77E9-4903-807C-74B6DF452D8F}" destId="{59ACC11E-C787-4934-89D0-2A97D479DAC8}" srcOrd="0" destOrd="0" presId="urn:microsoft.com/office/officeart/2005/8/layout/vList5"/>
    <dgm:cxn modelId="{9A0D0566-2F05-4A77-BDDB-7147F01C9329}" srcId="{C3002707-BE83-494D-92D0-14598738A346}" destId="{6F93CE41-7159-403A-B793-7FECD0066915}" srcOrd="0" destOrd="0" parTransId="{9F4FAD0B-5F5F-4ECF-83D8-4E6D960D3320}" sibTransId="{7FF53A0F-8D79-4FF1-8E5D-6FEC5AD243FD}"/>
    <dgm:cxn modelId="{1C74126D-B9A4-4DDA-AC2E-561475B2DC77}" srcId="{837CF1A7-6C97-4719-9FB7-B080F6CD4751}" destId="{BB16A0F0-484D-4560-BD0D-DE465167B504}" srcOrd="1" destOrd="0" parTransId="{F5D23D01-C55B-4285-AF13-3DC3A7BC45DF}" sibTransId="{ADD7B4A8-8789-48CB-9ED0-47F4EF4FED0B}"/>
    <dgm:cxn modelId="{5577084F-CA7F-4D9E-8AB6-E3CAE17FC4AD}" type="presOf" srcId="{273374EA-1BFB-4F8D-9CC3-34F0039669A4}" destId="{185556E6-BBF6-446B-9C4B-C3A0832D557E}" srcOrd="0" destOrd="2" presId="urn:microsoft.com/office/officeart/2005/8/layout/vList5"/>
    <dgm:cxn modelId="{A1368878-865E-4087-933E-CA17A9426241}" srcId="{1B9050A7-F6B5-4F8F-BBE9-6AB58B0C3B13}" destId="{AA30E38A-AF54-42BD-BD2E-299AB5A8BC41}" srcOrd="1" destOrd="0" parTransId="{741F129D-8DE1-4060-B9AD-F734461B41A5}" sibTransId="{0D86C79C-D887-427B-B970-B73F23AF4C8A}"/>
    <dgm:cxn modelId="{5B9CB082-26E2-4E64-8BDD-E7F9C094DA0C}" srcId="{1B9050A7-F6B5-4F8F-BBE9-6AB58B0C3B13}" destId="{37D0FB52-2816-4415-B0DE-3CCBA3281AD2}" srcOrd="0" destOrd="0" parTransId="{5B7CFCDD-DE80-495D-A9BB-817766F6F4F0}" sibTransId="{FC42FAAA-100F-4032-92F2-7FC5A2C1F47E}"/>
    <dgm:cxn modelId="{05C66F91-5ED1-4898-9010-8EA878C7D142}" type="presOf" srcId="{1B9050A7-F6B5-4F8F-BBE9-6AB58B0C3B13}" destId="{FA4E106A-7090-454D-9AE4-95D41BB6B2F6}" srcOrd="0" destOrd="0" presId="urn:microsoft.com/office/officeart/2005/8/layout/vList5"/>
    <dgm:cxn modelId="{22D03199-9B1A-4C80-8002-6F4D24160D45}" type="presOf" srcId="{DDFF1A43-9D5D-4F58-B3D5-FF16290CE24A}" destId="{185556E6-BBF6-446B-9C4B-C3A0832D557E}" srcOrd="0" destOrd="3" presId="urn:microsoft.com/office/officeart/2005/8/layout/vList5"/>
    <dgm:cxn modelId="{E8C301A1-545A-4249-AE82-26C2363585D0}" srcId="{837CF1A7-6C97-4719-9FB7-B080F6CD4751}" destId="{1B9050A7-F6B5-4F8F-BBE9-6AB58B0C3B13}" srcOrd="2" destOrd="0" parTransId="{8CC92591-EF56-4CA1-93EC-21F0CEC15F28}" sibTransId="{D6840079-739C-497D-8D0B-A15C2764A894}"/>
    <dgm:cxn modelId="{E3274AA4-BCC4-46EB-A797-2EF34B6DDCCE}" type="presOf" srcId="{F7F3D798-87E8-457A-BE23-84AAF06AC6BB}" destId="{332195FB-C727-4C8A-A769-C879457AE2AD}" srcOrd="0" destOrd="0" presId="urn:microsoft.com/office/officeart/2005/8/layout/vList5"/>
    <dgm:cxn modelId="{9F4DDBAD-0247-40DA-9F8A-0B27AF3D60F7}" srcId="{BB16A0F0-484D-4560-BD0D-DE465167B504}" destId="{E90D62FC-9EE4-49F2-A357-66FCE695D6CA}" srcOrd="1" destOrd="0" parTransId="{6F73E33B-D059-4731-9B4B-BADBF38DB27D}" sibTransId="{140EA3D8-601D-4B38-B278-CAA56D445CEF}"/>
    <dgm:cxn modelId="{7DFD25BC-BC78-453E-B8AE-E2ECD684E388}" type="presOf" srcId="{E90D62FC-9EE4-49F2-A357-66FCE695D6CA}" destId="{9741096B-DA55-4327-AE77-CC7C958645ED}" srcOrd="0" destOrd="1" presId="urn:microsoft.com/office/officeart/2005/8/layout/vList5"/>
    <dgm:cxn modelId="{8D6568C3-ADCD-4073-8521-22AB750FBD5F}" srcId="{1B9050A7-F6B5-4F8F-BBE9-6AB58B0C3B13}" destId="{273374EA-1BFB-4F8D-9CC3-34F0039669A4}" srcOrd="2" destOrd="0" parTransId="{107E446C-BADF-47AF-9B54-9A26A28DD844}" sibTransId="{831CA2FE-965E-46EE-84FD-8618B82E6DAF}"/>
    <dgm:cxn modelId="{1CF865C7-ED16-4E90-BB9F-1BF9D5D8E62F}" type="presOf" srcId="{AA30E38A-AF54-42BD-BD2E-299AB5A8BC41}" destId="{185556E6-BBF6-446B-9C4B-C3A0832D557E}" srcOrd="0" destOrd="1" presId="urn:microsoft.com/office/officeart/2005/8/layout/vList5"/>
    <dgm:cxn modelId="{38B890CC-AF66-420D-9BD3-FA16DB8713CD}" srcId="{837CF1A7-6C97-4719-9FB7-B080F6CD4751}" destId="{C3002707-BE83-494D-92D0-14598738A346}" srcOrd="0" destOrd="0" parTransId="{E1DFC2F7-9050-43D1-A944-5312D6F5C25C}" sibTransId="{A8733342-9E01-4E69-9599-D0977FEC8342}"/>
    <dgm:cxn modelId="{892DC2D1-064D-46EB-9658-200EEC998513}" srcId="{2E7CBFC8-77E9-4903-807C-74B6DF452D8F}" destId="{E9AE49D4-0572-4D03-8ED4-74C2B1B531A9}" srcOrd="1" destOrd="0" parTransId="{419795EE-40FC-414A-84F9-F1E8FC417899}" sibTransId="{6971C0DD-B1DB-42EE-94EC-FF173C5DF473}"/>
    <dgm:cxn modelId="{BE28DAD9-ED65-4AE6-89BB-7A74D5E69F6E}" type="presOf" srcId="{37D0FB52-2816-4415-B0DE-3CCBA3281AD2}" destId="{185556E6-BBF6-446B-9C4B-C3A0832D557E}" srcOrd="0" destOrd="0" presId="urn:microsoft.com/office/officeart/2005/8/layout/vList5"/>
    <dgm:cxn modelId="{527190E2-8033-42E4-A46F-407400B9798B}" srcId="{1B9050A7-F6B5-4F8F-BBE9-6AB58B0C3B13}" destId="{DDFF1A43-9D5D-4F58-B3D5-FF16290CE24A}" srcOrd="3" destOrd="0" parTransId="{92F214D2-C42B-4AB6-A038-4B2122C9B12B}" sibTransId="{9381D2A7-FA52-4753-BAC7-984844F951CE}"/>
    <dgm:cxn modelId="{F82E83E6-10BF-4D7F-A1FD-96585E328628}" srcId="{BB16A0F0-484D-4560-BD0D-DE465167B504}" destId="{5DBA19EC-1C1F-486E-B25A-983FC0A02B59}" srcOrd="0" destOrd="0" parTransId="{BE90EF97-39DE-40A0-8399-AC8A36D4DB15}" sibTransId="{AC7989FE-E2E6-4D3A-A9E4-054311F4BEC0}"/>
    <dgm:cxn modelId="{215FDBF1-BCC9-4007-83D1-604BF7E453EF}" srcId="{BB16A0F0-484D-4560-BD0D-DE465167B504}" destId="{D597FE21-67F1-4551-924B-EF78C39B4D13}" srcOrd="2" destOrd="0" parTransId="{33014EE2-0410-440B-B8A9-A81FBC0E05F9}" sibTransId="{B9782AF3-87E7-4A4D-9B6E-F2DB4A6245F2}"/>
    <dgm:cxn modelId="{707838F7-161E-47A3-B604-A0A86AE1759D}" type="presOf" srcId="{5DBA19EC-1C1F-486E-B25A-983FC0A02B59}" destId="{9741096B-DA55-4327-AE77-CC7C958645ED}" srcOrd="0" destOrd="0" presId="urn:microsoft.com/office/officeart/2005/8/layout/vList5"/>
    <dgm:cxn modelId="{DCD33268-689D-499A-BFEC-B3153594604E}" type="presParOf" srcId="{CD47B25A-5475-47AB-8AF9-57B8A8041E28}" destId="{219E5B2E-7C8C-4BE4-A9A7-EE2C17355211}" srcOrd="0" destOrd="0" presId="urn:microsoft.com/office/officeart/2005/8/layout/vList5"/>
    <dgm:cxn modelId="{600B66D3-DCB6-4469-AF9F-5CDC3F24CF13}" type="presParOf" srcId="{219E5B2E-7C8C-4BE4-A9A7-EE2C17355211}" destId="{FA08558C-65EA-4259-9743-24D1574EABCE}" srcOrd="0" destOrd="0" presId="urn:microsoft.com/office/officeart/2005/8/layout/vList5"/>
    <dgm:cxn modelId="{808E6F26-7855-42A5-96E8-FB2851CF4432}" type="presParOf" srcId="{219E5B2E-7C8C-4BE4-A9A7-EE2C17355211}" destId="{213C172A-4967-4FC8-A70C-DF405521C7BD}" srcOrd="1" destOrd="0" presId="urn:microsoft.com/office/officeart/2005/8/layout/vList5"/>
    <dgm:cxn modelId="{003F9478-926D-41A1-8FFE-D622FD90103F}" type="presParOf" srcId="{CD47B25A-5475-47AB-8AF9-57B8A8041E28}" destId="{33677D6C-044E-4271-94EF-44EA10F57024}" srcOrd="1" destOrd="0" presId="urn:microsoft.com/office/officeart/2005/8/layout/vList5"/>
    <dgm:cxn modelId="{C0CD6585-00AF-4B1A-89FA-16E9A250528E}" type="presParOf" srcId="{CD47B25A-5475-47AB-8AF9-57B8A8041E28}" destId="{6109014A-5FBB-4A43-AFD7-E844FA014A41}" srcOrd="2" destOrd="0" presId="urn:microsoft.com/office/officeart/2005/8/layout/vList5"/>
    <dgm:cxn modelId="{3F458E88-EE12-4CC0-B585-9C8B2887744D}" type="presParOf" srcId="{6109014A-5FBB-4A43-AFD7-E844FA014A41}" destId="{29D92DBB-D3F5-40A4-81C5-8299BBE72A3A}" srcOrd="0" destOrd="0" presId="urn:microsoft.com/office/officeart/2005/8/layout/vList5"/>
    <dgm:cxn modelId="{A8E90357-6C5B-4D21-9BD0-DD40F598A2E8}" type="presParOf" srcId="{6109014A-5FBB-4A43-AFD7-E844FA014A41}" destId="{9741096B-DA55-4327-AE77-CC7C958645ED}" srcOrd="1" destOrd="0" presId="urn:microsoft.com/office/officeart/2005/8/layout/vList5"/>
    <dgm:cxn modelId="{E0AEBEDB-86E0-4C6E-B16B-8A85F133489C}" type="presParOf" srcId="{CD47B25A-5475-47AB-8AF9-57B8A8041E28}" destId="{CEC47A91-2482-45D4-B0F0-EF232B2C691C}" srcOrd="3" destOrd="0" presId="urn:microsoft.com/office/officeart/2005/8/layout/vList5"/>
    <dgm:cxn modelId="{A7F68A1D-F0F6-468C-8CB3-E49B0249FD96}" type="presParOf" srcId="{CD47B25A-5475-47AB-8AF9-57B8A8041E28}" destId="{700E1404-C02C-4FA5-B992-12C5F582AC8E}" srcOrd="4" destOrd="0" presId="urn:microsoft.com/office/officeart/2005/8/layout/vList5"/>
    <dgm:cxn modelId="{1F61D13B-66BE-4F5E-8EB7-2C7BB763EEFA}" type="presParOf" srcId="{700E1404-C02C-4FA5-B992-12C5F582AC8E}" destId="{FA4E106A-7090-454D-9AE4-95D41BB6B2F6}" srcOrd="0" destOrd="0" presId="urn:microsoft.com/office/officeart/2005/8/layout/vList5"/>
    <dgm:cxn modelId="{F2B53ED0-4206-46C5-A718-9301990B7E2A}" type="presParOf" srcId="{700E1404-C02C-4FA5-B992-12C5F582AC8E}" destId="{185556E6-BBF6-446B-9C4B-C3A0832D557E}" srcOrd="1" destOrd="0" presId="urn:microsoft.com/office/officeart/2005/8/layout/vList5"/>
    <dgm:cxn modelId="{B77BE699-A8F0-4A0A-923D-73622944ED72}" type="presParOf" srcId="{CD47B25A-5475-47AB-8AF9-57B8A8041E28}" destId="{9C50C635-3374-48E6-B643-9F110AEE51C3}" srcOrd="5" destOrd="0" presId="urn:microsoft.com/office/officeart/2005/8/layout/vList5"/>
    <dgm:cxn modelId="{5B241B38-6EE5-4396-9C18-150D8DC275CA}" type="presParOf" srcId="{CD47B25A-5475-47AB-8AF9-57B8A8041E28}" destId="{AA9BEEEE-D60D-49DB-A48A-8DDF0DA5DD31}" srcOrd="6" destOrd="0" presId="urn:microsoft.com/office/officeart/2005/8/layout/vList5"/>
    <dgm:cxn modelId="{886FB513-6665-46E0-8B97-C4027826601B}" type="presParOf" srcId="{AA9BEEEE-D60D-49DB-A48A-8DDF0DA5DD31}" destId="{59ACC11E-C787-4934-89D0-2A97D479DAC8}" srcOrd="0" destOrd="0" presId="urn:microsoft.com/office/officeart/2005/8/layout/vList5"/>
    <dgm:cxn modelId="{63748604-EC89-4DCB-BE4A-79FF4B433C56}" type="presParOf" srcId="{AA9BEEEE-D60D-49DB-A48A-8DDF0DA5DD31}" destId="{332195FB-C727-4C8A-A769-C879457AE2A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8BC0F19-C929-4A42-9AC6-8999EAB80C09}" type="doc">
      <dgm:prSet loTypeId="urn:microsoft.com/office/officeart/2005/8/layout/hList9" loCatId="list" qsTypeId="urn:microsoft.com/office/officeart/2005/8/quickstyle/simple2" qsCatId="simple" csTypeId="urn:microsoft.com/office/officeart/2005/8/colors/accent1_2" csCatId="accent1" phldr="1"/>
      <dgm:spPr/>
      <dgm:t>
        <a:bodyPr/>
        <a:lstStyle/>
        <a:p>
          <a:endParaRPr lang="fr-FR"/>
        </a:p>
      </dgm:t>
    </dgm:pt>
    <dgm:pt modelId="{28B020FE-A81F-4F76-AE0E-4F3352D1289F}">
      <dgm:prSet phldrT="[Texte]"/>
      <dgm:spPr/>
      <dgm:t>
        <a:bodyPr/>
        <a:lstStyle/>
        <a:p>
          <a:r>
            <a:rPr lang="fr-FR" dirty="0"/>
            <a:t>50</a:t>
          </a:r>
        </a:p>
      </dgm:t>
    </dgm:pt>
    <dgm:pt modelId="{59B8B5B4-5E29-451F-9167-209571E71BD5}" type="parTrans" cxnId="{B01E2A8E-9E6E-4219-901D-3DD41537E7BC}">
      <dgm:prSet/>
      <dgm:spPr/>
      <dgm:t>
        <a:bodyPr/>
        <a:lstStyle/>
        <a:p>
          <a:endParaRPr lang="fr-FR"/>
        </a:p>
      </dgm:t>
    </dgm:pt>
    <dgm:pt modelId="{E6F6E72E-A0AE-44FB-80E4-B0C7210B2307}" type="sibTrans" cxnId="{B01E2A8E-9E6E-4219-901D-3DD41537E7BC}">
      <dgm:prSet/>
      <dgm:spPr/>
      <dgm:t>
        <a:bodyPr/>
        <a:lstStyle/>
        <a:p>
          <a:endParaRPr lang="fr-FR"/>
        </a:p>
      </dgm:t>
    </dgm:pt>
    <dgm:pt modelId="{A09CBD44-46C2-476E-8BC3-A96E85A11E87}">
      <dgm:prSet phldrT="[Texte]" custT="1"/>
      <dgm:spPr>
        <a:solidFill>
          <a:schemeClr val="accent5">
            <a:lumMod val="90000"/>
          </a:schemeClr>
        </a:solidFill>
        <a:ln>
          <a:noFill/>
        </a:ln>
      </dgm:spPr>
      <dgm:t>
        <a:bodyPr/>
        <a:lstStyle/>
        <a:p>
          <a:pPr algn="ctr"/>
          <a:r>
            <a:rPr lang="fr-FR" sz="2000" dirty="0">
              <a:solidFill>
                <a:schemeClr val="bg1"/>
              </a:solidFill>
            </a:rPr>
            <a:t>CSE</a:t>
          </a:r>
        </a:p>
      </dgm:t>
    </dgm:pt>
    <dgm:pt modelId="{1DE1BE9A-517D-4C47-9DB4-2E28047892DB}" type="parTrans" cxnId="{89F5FCFD-448E-4974-9573-8B6E6A04BC0C}">
      <dgm:prSet/>
      <dgm:spPr/>
      <dgm:t>
        <a:bodyPr/>
        <a:lstStyle/>
        <a:p>
          <a:endParaRPr lang="fr-FR"/>
        </a:p>
      </dgm:t>
    </dgm:pt>
    <dgm:pt modelId="{7259584A-E80E-439C-9441-B87405779A80}" type="sibTrans" cxnId="{89F5FCFD-448E-4974-9573-8B6E6A04BC0C}">
      <dgm:prSet/>
      <dgm:spPr/>
      <dgm:t>
        <a:bodyPr/>
        <a:lstStyle/>
        <a:p>
          <a:endParaRPr lang="fr-FR"/>
        </a:p>
      </dgm:t>
    </dgm:pt>
    <dgm:pt modelId="{B31C486D-1274-4B6B-9E46-2629D473557E}" type="pres">
      <dgm:prSet presAssocID="{08BC0F19-C929-4A42-9AC6-8999EAB80C09}" presName="list" presStyleCnt="0">
        <dgm:presLayoutVars>
          <dgm:dir/>
          <dgm:animLvl val="lvl"/>
        </dgm:presLayoutVars>
      </dgm:prSet>
      <dgm:spPr/>
    </dgm:pt>
    <dgm:pt modelId="{C71EF0F1-5156-4765-B408-981236618AF0}" type="pres">
      <dgm:prSet presAssocID="{28B020FE-A81F-4F76-AE0E-4F3352D1289F}" presName="posSpace" presStyleCnt="0"/>
      <dgm:spPr/>
    </dgm:pt>
    <dgm:pt modelId="{ED9E053F-A329-4343-81F2-14329CA650D8}" type="pres">
      <dgm:prSet presAssocID="{28B020FE-A81F-4F76-AE0E-4F3352D1289F}" presName="vertFlow" presStyleCnt="0"/>
      <dgm:spPr/>
    </dgm:pt>
    <dgm:pt modelId="{E5B1F08E-E3EE-4A81-A0E4-1C3A189935C4}" type="pres">
      <dgm:prSet presAssocID="{28B020FE-A81F-4F76-AE0E-4F3352D1289F}" presName="topSpace" presStyleCnt="0"/>
      <dgm:spPr/>
    </dgm:pt>
    <dgm:pt modelId="{241092A2-7681-4FA9-A37B-A1EE8D599386}" type="pres">
      <dgm:prSet presAssocID="{28B020FE-A81F-4F76-AE0E-4F3352D1289F}" presName="firstComp" presStyleCnt="0"/>
      <dgm:spPr/>
    </dgm:pt>
    <dgm:pt modelId="{DA90CECD-1440-4285-A61B-36A65A76189C}" type="pres">
      <dgm:prSet presAssocID="{28B020FE-A81F-4F76-AE0E-4F3352D1289F}" presName="firstChild" presStyleLbl="bgAccFollowNode1" presStyleIdx="0" presStyleCnt="1" custLinFactNeighborX="-824" custLinFactNeighborY="-4845"/>
      <dgm:spPr/>
    </dgm:pt>
    <dgm:pt modelId="{9EC97391-4D85-4421-B2E1-306D89B5D946}" type="pres">
      <dgm:prSet presAssocID="{28B020FE-A81F-4F76-AE0E-4F3352D1289F}" presName="firstChildTx" presStyleLbl="bgAccFollowNode1" presStyleIdx="0" presStyleCnt="1">
        <dgm:presLayoutVars>
          <dgm:bulletEnabled val="1"/>
        </dgm:presLayoutVars>
      </dgm:prSet>
      <dgm:spPr/>
    </dgm:pt>
    <dgm:pt modelId="{768E085F-743F-4CDF-AA79-E76CC920454A}" type="pres">
      <dgm:prSet presAssocID="{28B020FE-A81F-4F76-AE0E-4F3352D1289F}" presName="negSpace" presStyleCnt="0"/>
      <dgm:spPr/>
    </dgm:pt>
    <dgm:pt modelId="{08CC63F0-F4E6-42A9-9E45-A2ABB6623FA0}" type="pres">
      <dgm:prSet presAssocID="{28B020FE-A81F-4F76-AE0E-4F3352D1289F}" presName="circle" presStyleLbl="node1" presStyleIdx="0" presStyleCnt="1" custLinFactNeighborX="-1791" custLinFactNeighborY="-35173"/>
      <dgm:spPr/>
    </dgm:pt>
  </dgm:ptLst>
  <dgm:cxnLst>
    <dgm:cxn modelId="{D53C3409-E775-43ED-BC3B-936C95CA8DDF}" type="presOf" srcId="{08BC0F19-C929-4A42-9AC6-8999EAB80C09}" destId="{B31C486D-1274-4B6B-9E46-2629D473557E}" srcOrd="0" destOrd="0" presId="urn:microsoft.com/office/officeart/2005/8/layout/hList9"/>
    <dgm:cxn modelId="{32F08F0E-0134-4218-8FDD-8BE2BF45B209}" type="presOf" srcId="{28B020FE-A81F-4F76-AE0E-4F3352D1289F}" destId="{08CC63F0-F4E6-42A9-9E45-A2ABB6623FA0}" srcOrd="0" destOrd="0" presId="urn:microsoft.com/office/officeart/2005/8/layout/hList9"/>
    <dgm:cxn modelId="{8FD2A343-4297-40D5-8FCC-1DF9676506B5}" type="presOf" srcId="{A09CBD44-46C2-476E-8BC3-A96E85A11E87}" destId="{DA90CECD-1440-4285-A61B-36A65A76189C}" srcOrd="0" destOrd="0" presId="urn:microsoft.com/office/officeart/2005/8/layout/hList9"/>
    <dgm:cxn modelId="{8B5D1B69-27D3-448E-BCC1-98891CE4998E}" type="presOf" srcId="{A09CBD44-46C2-476E-8BC3-A96E85A11E87}" destId="{9EC97391-4D85-4421-B2E1-306D89B5D946}" srcOrd="1" destOrd="0" presId="urn:microsoft.com/office/officeart/2005/8/layout/hList9"/>
    <dgm:cxn modelId="{B01E2A8E-9E6E-4219-901D-3DD41537E7BC}" srcId="{08BC0F19-C929-4A42-9AC6-8999EAB80C09}" destId="{28B020FE-A81F-4F76-AE0E-4F3352D1289F}" srcOrd="0" destOrd="0" parTransId="{59B8B5B4-5E29-451F-9167-209571E71BD5}" sibTransId="{E6F6E72E-A0AE-44FB-80E4-B0C7210B2307}"/>
    <dgm:cxn modelId="{89F5FCFD-448E-4974-9573-8B6E6A04BC0C}" srcId="{28B020FE-A81F-4F76-AE0E-4F3352D1289F}" destId="{A09CBD44-46C2-476E-8BC3-A96E85A11E87}" srcOrd="0" destOrd="0" parTransId="{1DE1BE9A-517D-4C47-9DB4-2E28047892DB}" sibTransId="{7259584A-E80E-439C-9441-B87405779A80}"/>
    <dgm:cxn modelId="{B40F7290-5F1D-4340-AC3E-75358E70299D}" type="presParOf" srcId="{B31C486D-1274-4B6B-9E46-2629D473557E}" destId="{C71EF0F1-5156-4765-B408-981236618AF0}" srcOrd="0" destOrd="0" presId="urn:microsoft.com/office/officeart/2005/8/layout/hList9"/>
    <dgm:cxn modelId="{44D1FB12-5666-4615-A97D-6FD03F884FEC}" type="presParOf" srcId="{B31C486D-1274-4B6B-9E46-2629D473557E}" destId="{ED9E053F-A329-4343-81F2-14329CA650D8}" srcOrd="1" destOrd="0" presId="urn:microsoft.com/office/officeart/2005/8/layout/hList9"/>
    <dgm:cxn modelId="{06591AE6-5CD4-47BF-85E3-CE618111AF31}" type="presParOf" srcId="{ED9E053F-A329-4343-81F2-14329CA650D8}" destId="{E5B1F08E-E3EE-4A81-A0E4-1C3A189935C4}" srcOrd="0" destOrd="0" presId="urn:microsoft.com/office/officeart/2005/8/layout/hList9"/>
    <dgm:cxn modelId="{DB7C8FCE-6A1B-4F9F-9957-415ACF8B4CD0}" type="presParOf" srcId="{ED9E053F-A329-4343-81F2-14329CA650D8}" destId="{241092A2-7681-4FA9-A37B-A1EE8D599386}" srcOrd="1" destOrd="0" presId="urn:microsoft.com/office/officeart/2005/8/layout/hList9"/>
    <dgm:cxn modelId="{EDD76AC7-CBD4-4163-A3C0-85F7F390CBC6}" type="presParOf" srcId="{241092A2-7681-4FA9-A37B-A1EE8D599386}" destId="{DA90CECD-1440-4285-A61B-36A65A76189C}" srcOrd="0" destOrd="0" presId="urn:microsoft.com/office/officeart/2005/8/layout/hList9"/>
    <dgm:cxn modelId="{749745C8-1EF8-4E99-8B14-2A21F6498E47}" type="presParOf" srcId="{241092A2-7681-4FA9-A37B-A1EE8D599386}" destId="{9EC97391-4D85-4421-B2E1-306D89B5D946}" srcOrd="1" destOrd="0" presId="urn:microsoft.com/office/officeart/2005/8/layout/hList9"/>
    <dgm:cxn modelId="{FE091158-B40F-4A5A-BF6C-626978F5CC9C}" type="presParOf" srcId="{B31C486D-1274-4B6B-9E46-2629D473557E}" destId="{768E085F-743F-4CDF-AA79-E76CC920454A}" srcOrd="2" destOrd="0" presId="urn:microsoft.com/office/officeart/2005/8/layout/hList9"/>
    <dgm:cxn modelId="{880A1441-ADF1-420B-B0AA-09F7B7C18B33}" type="presParOf" srcId="{B31C486D-1274-4B6B-9E46-2629D473557E}" destId="{08CC63F0-F4E6-42A9-9E45-A2ABB6623FA0}"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3EF9A-6D47-4EF1-B9E6-A42F5F573C8F}">
      <dsp:nvSpPr>
        <dsp:cNvPr id="0" name=""/>
        <dsp:cNvSpPr/>
      </dsp:nvSpPr>
      <dsp:spPr>
        <a:xfrm>
          <a:off x="2779" y="270731"/>
          <a:ext cx="2204936" cy="132296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1° Les salaires minima hiérarchiques </a:t>
          </a:r>
        </a:p>
      </dsp:txBody>
      <dsp:txXfrm>
        <a:off x="2779" y="270731"/>
        <a:ext cx="2204936" cy="1322961"/>
      </dsp:txXfrm>
    </dsp:sp>
    <dsp:sp modelId="{C1617C47-8FA8-4837-A5AE-147749562534}">
      <dsp:nvSpPr>
        <dsp:cNvPr id="0" name=""/>
        <dsp:cNvSpPr/>
      </dsp:nvSpPr>
      <dsp:spPr>
        <a:xfrm>
          <a:off x="2428209" y="270731"/>
          <a:ext cx="2204936" cy="132296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2° Les classifications </a:t>
          </a:r>
        </a:p>
      </dsp:txBody>
      <dsp:txXfrm>
        <a:off x="2428209" y="270731"/>
        <a:ext cx="2204936" cy="1322961"/>
      </dsp:txXfrm>
    </dsp:sp>
    <dsp:sp modelId="{84632965-6DC2-401E-A117-09E561F0A1B2}">
      <dsp:nvSpPr>
        <dsp:cNvPr id="0" name=""/>
        <dsp:cNvSpPr/>
      </dsp:nvSpPr>
      <dsp:spPr>
        <a:xfrm>
          <a:off x="4853638" y="270731"/>
          <a:ext cx="2204936" cy="132296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a:t>3</a:t>
          </a:r>
          <a:r>
            <a:rPr lang="fr-FR" sz="1800" kern="1200" dirty="0"/>
            <a:t>° La mutualisation des fonds de financement du paritarisme</a:t>
          </a:r>
        </a:p>
      </dsp:txBody>
      <dsp:txXfrm>
        <a:off x="4853638" y="270731"/>
        <a:ext cx="2204936" cy="1322961"/>
      </dsp:txXfrm>
    </dsp:sp>
    <dsp:sp modelId="{A46D5578-7DC3-4BCF-A839-A71D633D5261}">
      <dsp:nvSpPr>
        <dsp:cNvPr id="0" name=""/>
        <dsp:cNvSpPr/>
      </dsp:nvSpPr>
      <dsp:spPr>
        <a:xfrm>
          <a:off x="7279068" y="270731"/>
          <a:ext cx="2204936" cy="132296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a:t>4</a:t>
          </a:r>
          <a:r>
            <a:rPr lang="fr-FR" sz="1800" kern="1200" dirty="0"/>
            <a:t>° La mutualisation des fonds de la formation professionnelle </a:t>
          </a:r>
        </a:p>
      </dsp:txBody>
      <dsp:txXfrm>
        <a:off x="7279068" y="270731"/>
        <a:ext cx="2204936" cy="1322961"/>
      </dsp:txXfrm>
    </dsp:sp>
    <dsp:sp modelId="{ADB6CB06-6853-4D51-9023-D6975BB2665B}">
      <dsp:nvSpPr>
        <dsp:cNvPr id="0" name=""/>
        <dsp:cNvSpPr/>
      </dsp:nvSpPr>
      <dsp:spPr>
        <a:xfrm>
          <a:off x="2779" y="1814186"/>
          <a:ext cx="2204936" cy="132296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5° Les garanties collectives protection sociale complémentaire</a:t>
          </a:r>
        </a:p>
      </dsp:txBody>
      <dsp:txXfrm>
        <a:off x="2779" y="1814186"/>
        <a:ext cx="2204936" cy="1322961"/>
      </dsp:txXfrm>
    </dsp:sp>
    <dsp:sp modelId="{9AEFC497-C48A-491F-9488-CEF3F11D51A5}">
      <dsp:nvSpPr>
        <dsp:cNvPr id="0" name=""/>
        <dsp:cNvSpPr/>
      </dsp:nvSpPr>
      <dsp:spPr>
        <a:xfrm>
          <a:off x="2428209" y="1814186"/>
          <a:ext cx="2204936" cy="132296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6° Durée du travail (temps partiel, travail de nuit, heures complémentaires etc.)</a:t>
          </a:r>
        </a:p>
      </dsp:txBody>
      <dsp:txXfrm>
        <a:off x="2428209" y="1814186"/>
        <a:ext cx="2204936" cy="1322961"/>
      </dsp:txXfrm>
    </dsp:sp>
    <dsp:sp modelId="{E77EDC23-1BAA-42E3-911A-94F82CA167A7}">
      <dsp:nvSpPr>
        <dsp:cNvPr id="0" name=""/>
        <dsp:cNvSpPr/>
      </dsp:nvSpPr>
      <dsp:spPr>
        <a:xfrm>
          <a:off x="4853638" y="1814186"/>
          <a:ext cx="2204936" cy="132296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7° CDD (renouvellement etc.) et Intérim</a:t>
          </a:r>
        </a:p>
      </dsp:txBody>
      <dsp:txXfrm>
        <a:off x="4853638" y="1814186"/>
        <a:ext cx="2204936" cy="1322961"/>
      </dsp:txXfrm>
    </dsp:sp>
    <dsp:sp modelId="{1A9E255C-631E-409A-9488-3C0810133185}">
      <dsp:nvSpPr>
        <dsp:cNvPr id="0" name=""/>
        <dsp:cNvSpPr/>
      </dsp:nvSpPr>
      <dsp:spPr>
        <a:xfrm>
          <a:off x="7279068" y="1814186"/>
          <a:ext cx="2204936" cy="132296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8° CDI de chantier</a:t>
          </a:r>
        </a:p>
      </dsp:txBody>
      <dsp:txXfrm>
        <a:off x="7279068" y="1814186"/>
        <a:ext cx="2204936" cy="1322961"/>
      </dsp:txXfrm>
    </dsp:sp>
    <dsp:sp modelId="{437E73FB-C761-452A-A2D5-67C793E445D6}">
      <dsp:nvSpPr>
        <dsp:cNvPr id="0" name=""/>
        <dsp:cNvSpPr/>
      </dsp:nvSpPr>
      <dsp:spPr>
        <a:xfrm>
          <a:off x="2779" y="3357641"/>
          <a:ext cx="2204936" cy="132296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9° L'égalité professionnelle entre les femmes et les hommes</a:t>
          </a:r>
        </a:p>
      </dsp:txBody>
      <dsp:txXfrm>
        <a:off x="2779" y="3357641"/>
        <a:ext cx="2204936" cy="1322961"/>
      </dsp:txXfrm>
    </dsp:sp>
    <dsp:sp modelId="{9008192B-4D30-4033-9EB2-196B2CFD669C}">
      <dsp:nvSpPr>
        <dsp:cNvPr id="0" name=""/>
        <dsp:cNvSpPr/>
      </dsp:nvSpPr>
      <dsp:spPr>
        <a:xfrm>
          <a:off x="2428209" y="3357641"/>
          <a:ext cx="2204936" cy="132296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a:t>10° Les conditions et les durées de renouvellement de la période d'essai </a:t>
          </a:r>
          <a:endParaRPr lang="fr-FR" sz="1800" kern="1200" dirty="0"/>
        </a:p>
      </dsp:txBody>
      <dsp:txXfrm>
        <a:off x="2428209" y="3357641"/>
        <a:ext cx="2204936" cy="1322961"/>
      </dsp:txXfrm>
    </dsp:sp>
    <dsp:sp modelId="{34D76757-96E8-41E4-A182-96EA6D7AF704}">
      <dsp:nvSpPr>
        <dsp:cNvPr id="0" name=""/>
        <dsp:cNvSpPr/>
      </dsp:nvSpPr>
      <dsp:spPr>
        <a:xfrm>
          <a:off x="4853638" y="3357641"/>
          <a:ext cx="2204936" cy="132296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11° transfert de contrat - L. 1224-1 conventionnel</a:t>
          </a:r>
        </a:p>
      </dsp:txBody>
      <dsp:txXfrm>
        <a:off x="4853638" y="3357641"/>
        <a:ext cx="2204936" cy="1322961"/>
      </dsp:txXfrm>
    </dsp:sp>
    <dsp:sp modelId="{67B608F8-3AEF-4FBE-B8C4-A142115CC106}">
      <dsp:nvSpPr>
        <dsp:cNvPr id="0" name=""/>
        <dsp:cNvSpPr/>
      </dsp:nvSpPr>
      <dsp:spPr>
        <a:xfrm>
          <a:off x="7279068" y="3357641"/>
          <a:ext cx="2204936" cy="132296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12° Mise à disposition intérimaire</a:t>
          </a:r>
        </a:p>
      </dsp:txBody>
      <dsp:txXfrm>
        <a:off x="7279068" y="3357641"/>
        <a:ext cx="2204936" cy="1322961"/>
      </dsp:txXfrm>
    </dsp:sp>
    <dsp:sp modelId="{3E66E3C0-C355-49A3-9E43-B0C55CBD4E99}">
      <dsp:nvSpPr>
        <dsp:cNvPr id="0" name=""/>
        <dsp:cNvSpPr/>
      </dsp:nvSpPr>
      <dsp:spPr>
        <a:xfrm>
          <a:off x="3640923" y="4901097"/>
          <a:ext cx="2204936" cy="132296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13° rémunération salarié porté </a:t>
          </a:r>
        </a:p>
      </dsp:txBody>
      <dsp:txXfrm>
        <a:off x="3640923" y="4901097"/>
        <a:ext cx="2204936" cy="13229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1A2D4-4F00-46EA-B92E-F4D2F7B13B82}">
      <dsp:nvSpPr>
        <dsp:cNvPr id="0" name=""/>
        <dsp:cNvSpPr/>
      </dsp:nvSpPr>
      <dsp:spPr>
        <a:xfrm>
          <a:off x="40" y="2079"/>
          <a:ext cx="8229518" cy="1522502"/>
        </a:xfrm>
        <a:prstGeom prst="roundRect">
          <a:avLst>
            <a:gd name="adj" fmla="val 10000"/>
          </a:avLst>
        </a:prstGeom>
        <a:solidFill>
          <a:srgbClr val="FFC000"/>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b="1" kern="1200" dirty="0"/>
            <a:t>Champ d’application </a:t>
          </a:r>
        </a:p>
        <a:p>
          <a:pPr marL="0" lvl="0" indent="0" algn="ctr" defTabSz="1022350">
            <a:lnSpc>
              <a:spcPct val="90000"/>
            </a:lnSpc>
            <a:spcBef>
              <a:spcPct val="0"/>
            </a:spcBef>
            <a:spcAft>
              <a:spcPct val="35000"/>
            </a:spcAft>
            <a:buNone/>
          </a:pPr>
          <a:r>
            <a:rPr lang="fr-FR" sz="2300" b="1" kern="1200" dirty="0"/>
            <a:t>+ OPCA</a:t>
          </a:r>
        </a:p>
        <a:p>
          <a:pPr marL="0" lvl="0" indent="0" algn="ctr" defTabSz="1022350">
            <a:lnSpc>
              <a:spcPct val="90000"/>
            </a:lnSpc>
            <a:spcBef>
              <a:spcPct val="0"/>
            </a:spcBef>
            <a:spcAft>
              <a:spcPct val="35000"/>
            </a:spcAft>
            <a:buNone/>
          </a:pPr>
          <a:r>
            <a:rPr lang="fr-FR" sz="2300" b="1" kern="1200" dirty="0"/>
            <a:t>+Vie paritaire</a:t>
          </a:r>
        </a:p>
      </dsp:txBody>
      <dsp:txXfrm>
        <a:off x="44633" y="46672"/>
        <a:ext cx="8140332" cy="1433316"/>
      </dsp:txXfrm>
    </dsp:sp>
    <dsp:sp modelId="{AF524238-0F64-4CB6-9A39-6C01442FC9E1}">
      <dsp:nvSpPr>
        <dsp:cNvPr id="0" name=""/>
        <dsp:cNvSpPr/>
      </dsp:nvSpPr>
      <dsp:spPr>
        <a:xfrm>
          <a:off x="40" y="1807217"/>
          <a:ext cx="1281856" cy="2869289"/>
        </a:xfrm>
        <a:prstGeom prst="roundRect">
          <a:avLst>
            <a:gd name="adj" fmla="val 10000"/>
          </a:avLst>
        </a:prstGeom>
        <a:solidFill>
          <a:srgbClr val="C00000"/>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t>CC SEP 2015</a:t>
          </a:r>
        </a:p>
      </dsp:txBody>
      <dsp:txXfrm>
        <a:off x="37584" y="1844761"/>
        <a:ext cx="1206768" cy="2794201"/>
      </dsp:txXfrm>
    </dsp:sp>
    <dsp:sp modelId="{DA74F10A-0FDD-416C-9E49-83465415800E}">
      <dsp:nvSpPr>
        <dsp:cNvPr id="0" name=""/>
        <dsp:cNvSpPr/>
      </dsp:nvSpPr>
      <dsp:spPr>
        <a:xfrm>
          <a:off x="1389572" y="1807217"/>
          <a:ext cx="1281856" cy="2869289"/>
        </a:xfrm>
        <a:prstGeom prst="roundRect">
          <a:avLst>
            <a:gd name="adj" fmla="val 10000"/>
          </a:avLst>
        </a:prstGeom>
        <a:solidFill>
          <a:srgbClr val="0070C0"/>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t>FESIC</a:t>
          </a:r>
        </a:p>
      </dsp:txBody>
      <dsp:txXfrm>
        <a:off x="1427116" y="1844761"/>
        <a:ext cx="1206768" cy="2794201"/>
      </dsp:txXfrm>
    </dsp:sp>
    <dsp:sp modelId="{F20A4F97-1CEB-4379-ADC9-263AD4B5D78B}">
      <dsp:nvSpPr>
        <dsp:cNvPr id="0" name=""/>
        <dsp:cNvSpPr/>
      </dsp:nvSpPr>
      <dsp:spPr>
        <a:xfrm>
          <a:off x="2779105" y="1807217"/>
          <a:ext cx="1281856" cy="2869289"/>
        </a:xfrm>
        <a:prstGeom prst="roundRect">
          <a:avLst>
            <a:gd name="adj" fmla="val 10000"/>
          </a:avLst>
        </a:prstGeom>
        <a:solidFill>
          <a:schemeClr val="accent3"/>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t>AEUIC</a:t>
          </a:r>
        </a:p>
      </dsp:txBody>
      <dsp:txXfrm>
        <a:off x="2816649" y="1844761"/>
        <a:ext cx="1206768" cy="2794201"/>
      </dsp:txXfrm>
    </dsp:sp>
    <dsp:sp modelId="{933B140C-D2EF-4600-8FED-3D4610DE7995}">
      <dsp:nvSpPr>
        <dsp:cNvPr id="0" name=""/>
        <dsp:cNvSpPr/>
      </dsp:nvSpPr>
      <dsp:spPr>
        <a:xfrm>
          <a:off x="4168637" y="1807217"/>
          <a:ext cx="1281856" cy="2869289"/>
        </a:xfrm>
        <a:prstGeom prst="roundRect">
          <a:avLst>
            <a:gd name="adj" fmla="val 10000"/>
          </a:avLst>
        </a:prstGeom>
        <a:solidFill>
          <a:srgbClr val="7030A0"/>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t>CFA/CFC, HC du technique (chefs de travaux)</a:t>
          </a:r>
        </a:p>
      </dsp:txBody>
      <dsp:txXfrm>
        <a:off x="4206181" y="1844761"/>
        <a:ext cx="1206768" cy="2794201"/>
      </dsp:txXfrm>
    </dsp:sp>
    <dsp:sp modelId="{44FDC643-D73F-4208-B06B-37A8EE5B611B}">
      <dsp:nvSpPr>
        <dsp:cNvPr id="0" name=""/>
        <dsp:cNvSpPr/>
      </dsp:nvSpPr>
      <dsp:spPr>
        <a:xfrm>
          <a:off x="5565617" y="1807217"/>
          <a:ext cx="1281856" cy="2869289"/>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t>Prof. HC Cathos primaire, Prof HC secondaires, Prof HC primaire non cathos</a:t>
          </a:r>
        </a:p>
      </dsp:txBody>
      <dsp:txXfrm>
        <a:off x="5603161" y="1844761"/>
        <a:ext cx="1206768" cy="2794201"/>
      </dsp:txXfrm>
    </dsp:sp>
    <dsp:sp modelId="{507B4037-76E6-4EA9-98D2-F4C0EEACD314}">
      <dsp:nvSpPr>
        <dsp:cNvPr id="0" name=""/>
        <dsp:cNvSpPr/>
      </dsp:nvSpPr>
      <dsp:spPr>
        <a:xfrm>
          <a:off x="6947702" y="1807217"/>
          <a:ext cx="1281856" cy="2869289"/>
        </a:xfrm>
        <a:prstGeom prst="roundRect">
          <a:avLst>
            <a:gd name="adj" fmla="val 10000"/>
          </a:avLst>
        </a:prstGeom>
        <a:solidFill>
          <a:srgbClr val="0070C0"/>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t>PSY</a:t>
          </a:r>
          <a:endParaRPr lang="fr-FR" sz="1600" kern="1200" dirty="0"/>
        </a:p>
      </dsp:txBody>
      <dsp:txXfrm>
        <a:off x="6985246" y="1844761"/>
        <a:ext cx="1206768" cy="27942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A38A7-2720-4BEA-B29E-45D29E9A6EC3}">
      <dsp:nvSpPr>
        <dsp:cNvPr id="0" name=""/>
        <dsp:cNvSpPr/>
      </dsp:nvSpPr>
      <dsp:spPr>
        <a:xfrm>
          <a:off x="3544" y="1129174"/>
          <a:ext cx="1549690" cy="2092989"/>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t>EXPRIMER</a:t>
          </a:r>
        </a:p>
        <a:p>
          <a:pPr marL="0" lvl="0" indent="0" algn="ctr" defTabSz="800100">
            <a:lnSpc>
              <a:spcPct val="90000"/>
            </a:lnSpc>
            <a:spcBef>
              <a:spcPct val="0"/>
            </a:spcBef>
            <a:spcAft>
              <a:spcPct val="35000"/>
            </a:spcAft>
            <a:buNone/>
          </a:pPr>
          <a:r>
            <a:rPr lang="fr-FR" sz="1800" b="1" kern="1200" dirty="0"/>
            <a:t>RECENSER</a:t>
          </a:r>
          <a:r>
            <a:rPr lang="fr-FR" sz="1800" kern="1200" dirty="0"/>
            <a:t> prioriser les besoins en compétence</a:t>
          </a:r>
        </a:p>
      </dsp:txBody>
      <dsp:txXfrm>
        <a:off x="48933" y="1174563"/>
        <a:ext cx="1458912" cy="2002211"/>
      </dsp:txXfrm>
    </dsp:sp>
    <dsp:sp modelId="{283890C3-D1AF-4876-BCFB-BF09227A6DD1}">
      <dsp:nvSpPr>
        <dsp:cNvPr id="0" name=""/>
        <dsp:cNvSpPr/>
      </dsp:nvSpPr>
      <dsp:spPr>
        <a:xfrm>
          <a:off x="1708203" y="1983507"/>
          <a:ext cx="328534" cy="38432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dirty="0"/>
        </a:p>
      </dsp:txBody>
      <dsp:txXfrm>
        <a:off x="1708203" y="2060372"/>
        <a:ext cx="229974" cy="230593"/>
      </dsp:txXfrm>
    </dsp:sp>
    <dsp:sp modelId="{9B77D4C0-D0E3-4D2E-997D-0AABE23F2310}">
      <dsp:nvSpPr>
        <dsp:cNvPr id="0" name=""/>
        <dsp:cNvSpPr/>
      </dsp:nvSpPr>
      <dsp:spPr>
        <a:xfrm>
          <a:off x="2173110" y="1129174"/>
          <a:ext cx="1549690" cy="209298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t>CHOISIR</a:t>
          </a:r>
        </a:p>
        <a:p>
          <a:pPr marL="0" lvl="0" indent="0" algn="ctr" defTabSz="800100">
            <a:lnSpc>
              <a:spcPct val="90000"/>
            </a:lnSpc>
            <a:spcBef>
              <a:spcPct val="0"/>
            </a:spcBef>
            <a:spcAft>
              <a:spcPct val="35000"/>
            </a:spcAft>
            <a:buNone/>
          </a:pPr>
          <a:r>
            <a:rPr lang="fr-FR" sz="1800" b="1" kern="1200" dirty="0"/>
            <a:t>L’action de </a:t>
          </a:r>
          <a:r>
            <a:rPr lang="fr-FR" sz="1800" kern="1200" dirty="0"/>
            <a:t>formation répondant au besoin et le dispositif adapté</a:t>
          </a:r>
          <a:endParaRPr lang="fr-FR" sz="1800" b="1" kern="1200" dirty="0"/>
        </a:p>
      </dsp:txBody>
      <dsp:txXfrm>
        <a:off x="2218499" y="1174563"/>
        <a:ext cx="1458912" cy="2002211"/>
      </dsp:txXfrm>
    </dsp:sp>
    <dsp:sp modelId="{BE668A82-00DD-4129-8CCA-0CCE1CC2ED0C}">
      <dsp:nvSpPr>
        <dsp:cNvPr id="0" name=""/>
        <dsp:cNvSpPr/>
      </dsp:nvSpPr>
      <dsp:spPr>
        <a:xfrm>
          <a:off x="3877769" y="1983507"/>
          <a:ext cx="328534" cy="38432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dirty="0"/>
        </a:p>
      </dsp:txBody>
      <dsp:txXfrm>
        <a:off x="3877769" y="2060372"/>
        <a:ext cx="229974" cy="230593"/>
      </dsp:txXfrm>
    </dsp:sp>
    <dsp:sp modelId="{FC09A1DD-8D81-4103-AECA-AB303EB52E3D}">
      <dsp:nvSpPr>
        <dsp:cNvPr id="0" name=""/>
        <dsp:cNvSpPr/>
      </dsp:nvSpPr>
      <dsp:spPr>
        <a:xfrm>
          <a:off x="4342676" y="1129174"/>
          <a:ext cx="1549690" cy="2092989"/>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t>FINANCER</a:t>
          </a:r>
        </a:p>
        <a:p>
          <a:pPr marL="0" lvl="0" indent="0" algn="ctr" defTabSz="800100">
            <a:lnSpc>
              <a:spcPct val="90000"/>
            </a:lnSpc>
            <a:spcBef>
              <a:spcPct val="0"/>
            </a:spcBef>
            <a:spcAft>
              <a:spcPct val="35000"/>
            </a:spcAft>
            <a:buNone/>
          </a:pPr>
          <a:r>
            <a:rPr lang="fr-FR" sz="1800" b="1" kern="1200" dirty="0"/>
            <a:t>Ingénierie financière</a:t>
          </a:r>
        </a:p>
      </dsp:txBody>
      <dsp:txXfrm>
        <a:off x="4388065" y="1174563"/>
        <a:ext cx="1458912" cy="2002211"/>
      </dsp:txXfrm>
    </dsp:sp>
    <dsp:sp modelId="{9025B8A6-9FA5-4514-9E52-F1F8249ADD5A}">
      <dsp:nvSpPr>
        <dsp:cNvPr id="0" name=""/>
        <dsp:cNvSpPr/>
      </dsp:nvSpPr>
      <dsp:spPr>
        <a:xfrm>
          <a:off x="6047335" y="1983507"/>
          <a:ext cx="328534" cy="38432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dirty="0"/>
        </a:p>
      </dsp:txBody>
      <dsp:txXfrm>
        <a:off x="6047335" y="2060372"/>
        <a:ext cx="229974" cy="230593"/>
      </dsp:txXfrm>
    </dsp:sp>
    <dsp:sp modelId="{D73F8307-FF18-43F5-BDB7-EB5E4CF235B0}">
      <dsp:nvSpPr>
        <dsp:cNvPr id="0" name=""/>
        <dsp:cNvSpPr/>
      </dsp:nvSpPr>
      <dsp:spPr>
        <a:xfrm>
          <a:off x="6512242" y="1129174"/>
          <a:ext cx="1549690" cy="2092989"/>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t>FORMALISER</a:t>
          </a:r>
        </a:p>
        <a:p>
          <a:pPr marL="0" lvl="0" indent="0" algn="ctr" defTabSz="800100">
            <a:lnSpc>
              <a:spcPct val="90000"/>
            </a:lnSpc>
            <a:spcBef>
              <a:spcPct val="0"/>
            </a:spcBef>
            <a:spcAft>
              <a:spcPct val="35000"/>
            </a:spcAft>
            <a:buNone/>
          </a:pPr>
          <a:r>
            <a:rPr lang="fr-FR" sz="1800" kern="1200" dirty="0"/>
            <a:t>Informer sur le départ en formation et assurer le suivi</a:t>
          </a:r>
        </a:p>
      </dsp:txBody>
      <dsp:txXfrm>
        <a:off x="6557631" y="1174563"/>
        <a:ext cx="1458912" cy="20022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21787-6EE8-45B9-B20E-F86E0260CC11}">
      <dsp:nvSpPr>
        <dsp:cNvPr id="0" name=""/>
        <dsp:cNvSpPr/>
      </dsp:nvSpPr>
      <dsp:spPr>
        <a:xfrm>
          <a:off x="1889694" y="957549"/>
          <a:ext cx="3748740" cy="2500409"/>
        </a:xfrm>
        <a:prstGeom prst="rect">
          <a:avLst/>
        </a:prstGeom>
        <a:solidFill>
          <a:schemeClr val="accent1">
            <a:lumMod val="60000"/>
            <a:lumOff val="4000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bg1"/>
              </a:solidFill>
            </a:rPr>
            <a:t>CSE</a:t>
          </a:r>
        </a:p>
      </dsp:txBody>
      <dsp:txXfrm>
        <a:off x="2489493" y="957549"/>
        <a:ext cx="3148942" cy="2500409"/>
      </dsp:txXfrm>
    </dsp:sp>
    <dsp:sp modelId="{9AC2AD18-DE94-4031-BCA3-4489D5E3B978}">
      <dsp:nvSpPr>
        <dsp:cNvPr id="0" name=""/>
        <dsp:cNvSpPr/>
      </dsp:nvSpPr>
      <dsp:spPr>
        <a:xfrm>
          <a:off x="79980" y="0"/>
          <a:ext cx="2499160" cy="2499160"/>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2533650">
            <a:lnSpc>
              <a:spcPct val="90000"/>
            </a:lnSpc>
            <a:spcBef>
              <a:spcPct val="0"/>
            </a:spcBef>
            <a:spcAft>
              <a:spcPct val="35000"/>
            </a:spcAft>
            <a:buNone/>
          </a:pPr>
          <a:r>
            <a:rPr lang="fr-FR" sz="5700" kern="1200" dirty="0"/>
            <a:t>11/50</a:t>
          </a:r>
        </a:p>
      </dsp:txBody>
      <dsp:txXfrm>
        <a:off x="445974" y="365994"/>
        <a:ext cx="1767172" cy="17671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3C172A-4967-4FC8-A70C-DF405521C7BD}">
      <dsp:nvSpPr>
        <dsp:cNvPr id="0" name=""/>
        <dsp:cNvSpPr/>
      </dsp:nvSpPr>
      <dsp:spPr>
        <a:xfrm rot="5400000">
          <a:off x="5368524" y="-2100179"/>
          <a:ext cx="1086360" cy="5563957"/>
        </a:xfrm>
        <a:prstGeom prst="round2SameRect">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fr-FR" sz="1400" kern="1200" dirty="0"/>
            <a:t>Présenter à l’employeur toutes les réclamations individuelles ou collectives relatives à l’application de la loi et des accords collectifs (ils ne peuvent formuler des revendications).</a:t>
          </a:r>
        </a:p>
      </dsp:txBody>
      <dsp:txXfrm rot="-5400000">
        <a:off x="3129726" y="191651"/>
        <a:ext cx="5510925" cy="980296"/>
      </dsp:txXfrm>
    </dsp:sp>
    <dsp:sp modelId="{FA08558C-65EA-4259-9743-24D1574EABCE}">
      <dsp:nvSpPr>
        <dsp:cNvPr id="0" name=""/>
        <dsp:cNvSpPr/>
      </dsp:nvSpPr>
      <dsp:spPr>
        <a:xfrm>
          <a:off x="0" y="2823"/>
          <a:ext cx="3129726" cy="1357951"/>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fr-FR" sz="2600" kern="1200" dirty="0"/>
            <a:t>1.Réclamations </a:t>
          </a:r>
        </a:p>
      </dsp:txBody>
      <dsp:txXfrm>
        <a:off x="66290" y="69113"/>
        <a:ext cx="2997146" cy="1225371"/>
      </dsp:txXfrm>
    </dsp:sp>
    <dsp:sp modelId="{9741096B-DA55-4327-AE77-CC7C958645ED}">
      <dsp:nvSpPr>
        <dsp:cNvPr id="0" name=""/>
        <dsp:cNvSpPr/>
      </dsp:nvSpPr>
      <dsp:spPr>
        <a:xfrm rot="5400000">
          <a:off x="5262072" y="759871"/>
          <a:ext cx="1299265" cy="5563957"/>
        </a:xfrm>
        <a:prstGeom prst="round2SameRect">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endParaRPr lang="fr-FR" sz="1500" kern="1200" dirty="0"/>
        </a:p>
        <a:p>
          <a:pPr marL="114300" lvl="1" indent="-114300" algn="l" defTabSz="622300">
            <a:lnSpc>
              <a:spcPct val="90000"/>
            </a:lnSpc>
            <a:spcBef>
              <a:spcPct val="0"/>
            </a:spcBef>
            <a:spcAft>
              <a:spcPct val="15000"/>
            </a:spcAft>
            <a:buChar char="•"/>
          </a:pPr>
          <a:r>
            <a:rPr lang="fr-FR" sz="1400" kern="1200" dirty="0"/>
            <a:t>Saisine de l’inspecteur du travail de toutes plaintes relatives  à l’application de la loi et des accords collectifs</a:t>
          </a:r>
        </a:p>
        <a:p>
          <a:pPr marL="114300" lvl="1" indent="-114300" algn="l" defTabSz="666750">
            <a:lnSpc>
              <a:spcPct val="90000"/>
            </a:lnSpc>
            <a:spcBef>
              <a:spcPct val="0"/>
            </a:spcBef>
            <a:spcAft>
              <a:spcPct val="15000"/>
            </a:spcAft>
            <a:buChar char="•"/>
          </a:pPr>
          <a:endParaRPr lang="fr-FR" sz="1500" kern="1200" dirty="0"/>
        </a:p>
      </dsp:txBody>
      <dsp:txXfrm rot="-5400000">
        <a:off x="3129727" y="2955642"/>
        <a:ext cx="5500532" cy="1172415"/>
      </dsp:txXfrm>
    </dsp:sp>
    <dsp:sp modelId="{29D92DBB-D3F5-40A4-81C5-8299BBE72A3A}">
      <dsp:nvSpPr>
        <dsp:cNvPr id="0" name=""/>
        <dsp:cNvSpPr/>
      </dsp:nvSpPr>
      <dsp:spPr>
        <a:xfrm>
          <a:off x="0" y="2879181"/>
          <a:ext cx="3129726" cy="1357951"/>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fr-FR" sz="2600" kern="1200" dirty="0"/>
            <a:t>3. Saisine de l’inspecteur du travail</a:t>
          </a:r>
        </a:p>
      </dsp:txBody>
      <dsp:txXfrm>
        <a:off x="66290" y="2945471"/>
        <a:ext cx="2997146" cy="1225371"/>
      </dsp:txXfrm>
    </dsp:sp>
    <dsp:sp modelId="{185556E6-BBF6-446B-9C4B-C3A0832D557E}">
      <dsp:nvSpPr>
        <dsp:cNvPr id="0" name=""/>
        <dsp:cNvSpPr/>
      </dsp:nvSpPr>
      <dsp:spPr>
        <a:xfrm rot="5400000">
          <a:off x="5368524" y="2155519"/>
          <a:ext cx="1086360" cy="5563957"/>
        </a:xfrm>
        <a:prstGeom prst="round2SameRect">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77850">
            <a:lnSpc>
              <a:spcPct val="90000"/>
            </a:lnSpc>
            <a:spcBef>
              <a:spcPct val="0"/>
            </a:spcBef>
            <a:spcAft>
              <a:spcPct val="15000"/>
            </a:spcAft>
            <a:buChar char="•"/>
          </a:pPr>
          <a:endParaRPr lang="fr-FR" sz="1300" kern="1200" dirty="0"/>
        </a:p>
        <a:p>
          <a:pPr marL="114300" lvl="1" indent="-114300" algn="l" defTabSz="622300">
            <a:lnSpc>
              <a:spcPct val="90000"/>
            </a:lnSpc>
            <a:spcBef>
              <a:spcPct val="0"/>
            </a:spcBef>
            <a:spcAft>
              <a:spcPct val="15000"/>
            </a:spcAft>
            <a:buChar char="•"/>
          </a:pPr>
          <a:r>
            <a:rPr lang="fr-FR" sz="1400" kern="1200" dirty="0"/>
            <a:t>contribuer à promouvoir la santé, la sécurité et les conditions de travail dans l'entreprise; </a:t>
          </a:r>
        </a:p>
        <a:p>
          <a:pPr marL="114300" lvl="1" indent="-114300" algn="l" defTabSz="622300">
            <a:lnSpc>
              <a:spcPct val="90000"/>
            </a:lnSpc>
            <a:spcBef>
              <a:spcPct val="0"/>
            </a:spcBef>
            <a:spcAft>
              <a:spcPct val="15000"/>
            </a:spcAft>
            <a:buChar char="•"/>
          </a:pPr>
          <a:r>
            <a:rPr lang="fr-FR" sz="1400" kern="1200" dirty="0"/>
            <a:t>réaliser des enquêtes en matière d'accidents du travail ou de maladies professionnelles ou à caractère professionnel.</a:t>
          </a:r>
        </a:p>
        <a:p>
          <a:pPr marL="114300" lvl="1" indent="-114300" algn="l" defTabSz="577850">
            <a:lnSpc>
              <a:spcPct val="90000"/>
            </a:lnSpc>
            <a:spcBef>
              <a:spcPct val="0"/>
            </a:spcBef>
            <a:spcAft>
              <a:spcPct val="15000"/>
            </a:spcAft>
            <a:buChar char="•"/>
          </a:pPr>
          <a:endParaRPr lang="fr-FR" sz="1300" kern="1200" dirty="0"/>
        </a:p>
      </dsp:txBody>
      <dsp:txXfrm rot="-5400000">
        <a:off x="3129726" y="4447349"/>
        <a:ext cx="5510925" cy="980296"/>
      </dsp:txXfrm>
    </dsp:sp>
    <dsp:sp modelId="{FA4E106A-7090-454D-9AE4-95D41BB6B2F6}">
      <dsp:nvSpPr>
        <dsp:cNvPr id="0" name=""/>
        <dsp:cNvSpPr/>
      </dsp:nvSpPr>
      <dsp:spPr>
        <a:xfrm>
          <a:off x="0" y="4283192"/>
          <a:ext cx="3129726" cy="1357951"/>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fr-FR" sz="2600" kern="1200" dirty="0"/>
            <a:t>4. Santé, sécurité et conditions de travail</a:t>
          </a:r>
        </a:p>
      </dsp:txBody>
      <dsp:txXfrm>
        <a:off x="66290" y="4349482"/>
        <a:ext cx="2997146" cy="1225371"/>
      </dsp:txXfrm>
    </dsp:sp>
    <dsp:sp modelId="{332195FB-C727-4C8A-A769-C879457AE2AD}">
      <dsp:nvSpPr>
        <dsp:cNvPr id="0" name=""/>
        <dsp:cNvSpPr/>
      </dsp:nvSpPr>
      <dsp:spPr>
        <a:xfrm rot="5400000">
          <a:off x="5368524" y="-630648"/>
          <a:ext cx="1086360" cy="5563957"/>
        </a:xfrm>
        <a:prstGeom prst="round2SameRect">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fr-FR" sz="1400" kern="1200" dirty="0"/>
            <a:t>en cas d’atteinte aux droit des personnes, à leur santé physique et mentale ou aux libertés individuelles dans l’entreprise qui ne serait pas justifiée par la nature de la tâche à accomplir ni proportionnée au but recherché</a:t>
          </a:r>
          <a:endParaRPr lang="fr-FR" sz="1200" kern="1200" dirty="0"/>
        </a:p>
        <a:p>
          <a:pPr marL="114300" lvl="1" indent="-114300" algn="l" defTabSz="622300">
            <a:lnSpc>
              <a:spcPct val="90000"/>
            </a:lnSpc>
            <a:spcBef>
              <a:spcPct val="0"/>
            </a:spcBef>
            <a:spcAft>
              <a:spcPct val="15000"/>
            </a:spcAft>
            <a:buChar char="•"/>
          </a:pPr>
          <a:r>
            <a:rPr lang="fr-FR" sz="1400" b="1" kern="1200" dirty="0"/>
            <a:t>En cas de danger grave et imminent, de risque grave pour la santé publique ou l’environnement</a:t>
          </a:r>
        </a:p>
      </dsp:txBody>
      <dsp:txXfrm rot="-5400000">
        <a:off x="3129726" y="1661182"/>
        <a:ext cx="5510925" cy="980296"/>
      </dsp:txXfrm>
    </dsp:sp>
    <dsp:sp modelId="{59ACC11E-C787-4934-89D0-2A97D479DAC8}">
      <dsp:nvSpPr>
        <dsp:cNvPr id="0" name=""/>
        <dsp:cNvSpPr/>
      </dsp:nvSpPr>
      <dsp:spPr>
        <a:xfrm>
          <a:off x="0" y="1429880"/>
          <a:ext cx="3129726" cy="1357951"/>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fr-FR" sz="2600" kern="1200" dirty="0"/>
            <a:t>2. Droit d’alerte (de l’employeur)</a:t>
          </a:r>
        </a:p>
      </dsp:txBody>
      <dsp:txXfrm>
        <a:off x="66290" y="1496170"/>
        <a:ext cx="2997146" cy="12253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0CECD-1440-4285-A61B-36A65A76189C}">
      <dsp:nvSpPr>
        <dsp:cNvPr id="0" name=""/>
        <dsp:cNvSpPr/>
      </dsp:nvSpPr>
      <dsp:spPr>
        <a:xfrm>
          <a:off x="2003196" y="942525"/>
          <a:ext cx="3812215" cy="2542747"/>
        </a:xfrm>
        <a:prstGeom prst="rect">
          <a:avLst/>
        </a:prstGeom>
        <a:solidFill>
          <a:schemeClr val="accent5">
            <a:lumMod val="90000"/>
          </a:schemeClr>
        </a:solidFill>
        <a:ln w="381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ctr" defTabSz="889000">
            <a:lnSpc>
              <a:spcPct val="90000"/>
            </a:lnSpc>
            <a:spcBef>
              <a:spcPct val="0"/>
            </a:spcBef>
            <a:spcAft>
              <a:spcPct val="35000"/>
            </a:spcAft>
            <a:buNone/>
          </a:pPr>
          <a:r>
            <a:rPr lang="fr-FR" sz="2000" kern="1200" dirty="0">
              <a:solidFill>
                <a:schemeClr val="bg1"/>
              </a:solidFill>
            </a:rPr>
            <a:t>CSE</a:t>
          </a:r>
        </a:p>
      </dsp:txBody>
      <dsp:txXfrm>
        <a:off x="2613151" y="942525"/>
        <a:ext cx="3202261" cy="2542747"/>
      </dsp:txXfrm>
    </dsp:sp>
    <dsp:sp modelId="{08CC63F0-F4E6-42A9-9E45-A2ABB6623FA0}">
      <dsp:nvSpPr>
        <dsp:cNvPr id="0" name=""/>
        <dsp:cNvSpPr/>
      </dsp:nvSpPr>
      <dsp:spPr>
        <a:xfrm>
          <a:off x="0" y="0"/>
          <a:ext cx="2541477" cy="2541477"/>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fr-FR" sz="6500" kern="1200" dirty="0"/>
            <a:t>50</a:t>
          </a:r>
        </a:p>
      </dsp:txBody>
      <dsp:txXfrm>
        <a:off x="372191" y="372191"/>
        <a:ext cx="1797095" cy="179709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3E9B50-0171-D94C-B8B8-541FCDE4E9BB}" type="datetimeFigureOut">
              <a:rPr lang="fr-FR" smtClean="0"/>
              <a:t>07/10/2018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551CD-5C93-A84B-B0DE-7BE2710DC5A9}" type="slidenum">
              <a:rPr lang="fr-FR" smtClean="0"/>
              <a:t>‹N°›</a:t>
            </a:fld>
            <a:endParaRPr lang="fr-FR"/>
          </a:p>
        </p:txBody>
      </p:sp>
    </p:spTree>
    <p:extLst>
      <p:ext uri="{BB962C8B-B14F-4D97-AF65-F5344CB8AC3E}">
        <p14:creationId xmlns:p14="http://schemas.microsoft.com/office/powerpoint/2010/main" val="2553293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71B1F2-297D-F946-820F-6EADAD832F2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1078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92098A0-BC95-3B48-96F0-A5F90314C6F9}" type="slidenum">
              <a:rPr lang="fr-FR" smtClean="0"/>
              <a:t>15</a:t>
            </a:fld>
            <a:endParaRPr lang="fr-FR" dirty="0"/>
          </a:p>
        </p:txBody>
      </p:sp>
    </p:spTree>
    <p:extLst>
      <p:ext uri="{BB962C8B-B14F-4D97-AF65-F5344CB8AC3E}">
        <p14:creationId xmlns:p14="http://schemas.microsoft.com/office/powerpoint/2010/main" val="215841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342F293-3842-B145-ABB5-0995C093F44C}" type="slidenum">
              <a:rPr lang="fr-FR" smtClean="0"/>
              <a:t>16</a:t>
            </a:fld>
            <a:endParaRPr lang="fr-FR" dirty="0"/>
          </a:p>
        </p:txBody>
      </p:sp>
    </p:spTree>
    <p:extLst>
      <p:ext uri="{BB962C8B-B14F-4D97-AF65-F5344CB8AC3E}">
        <p14:creationId xmlns:p14="http://schemas.microsoft.com/office/powerpoint/2010/main" val="3416477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2098A0-BC95-3B48-96F0-A5F90314C6F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6669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2098A0-BC95-3B48-96F0-A5F90314C6F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495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92098A0-BC95-3B48-96F0-A5F90314C6F9}" type="slidenum">
              <a:rPr lang="fr-FR" smtClean="0"/>
              <a:t>23</a:t>
            </a:fld>
            <a:endParaRPr lang="fr-FR" dirty="0"/>
          </a:p>
        </p:txBody>
      </p:sp>
    </p:spTree>
    <p:extLst>
      <p:ext uri="{BB962C8B-B14F-4D97-AF65-F5344CB8AC3E}">
        <p14:creationId xmlns:p14="http://schemas.microsoft.com/office/powerpoint/2010/main" val="1889010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2098A0-BC95-3B48-96F0-A5F90314C6F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0114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92098A0-BC95-3B48-96F0-A5F90314C6F9}" type="slidenum">
              <a:rPr lang="fr-FR" smtClean="0"/>
              <a:t>25</a:t>
            </a:fld>
            <a:endParaRPr lang="fr-FR" dirty="0"/>
          </a:p>
        </p:txBody>
      </p:sp>
    </p:spTree>
    <p:extLst>
      <p:ext uri="{BB962C8B-B14F-4D97-AF65-F5344CB8AC3E}">
        <p14:creationId xmlns:p14="http://schemas.microsoft.com/office/powerpoint/2010/main" val="1859155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2098A0-BC95-3B48-96F0-A5F90314C6F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247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92098A0-BC95-3B48-96F0-A5F90314C6F9}" type="slidenum">
              <a:rPr lang="fr-FR" smtClean="0"/>
              <a:t>27</a:t>
            </a:fld>
            <a:endParaRPr lang="fr-FR" dirty="0"/>
          </a:p>
        </p:txBody>
      </p:sp>
    </p:spTree>
    <p:extLst>
      <p:ext uri="{BB962C8B-B14F-4D97-AF65-F5344CB8AC3E}">
        <p14:creationId xmlns:p14="http://schemas.microsoft.com/office/powerpoint/2010/main" val="2703916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2098A0-BC95-3B48-96F0-A5F90314C6F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9801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92098A0-BC95-3B48-96F0-A5F90314C6F9}" type="slidenum">
              <a:rPr lang="fr-FR" smtClean="0"/>
              <a:t>2</a:t>
            </a:fld>
            <a:endParaRPr lang="fr-FR" dirty="0"/>
          </a:p>
        </p:txBody>
      </p:sp>
    </p:spTree>
    <p:extLst>
      <p:ext uri="{BB962C8B-B14F-4D97-AF65-F5344CB8AC3E}">
        <p14:creationId xmlns:p14="http://schemas.microsoft.com/office/powerpoint/2010/main" val="353117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92098A0-BC95-3B48-96F0-A5F90314C6F9}" type="slidenum">
              <a:rPr lang="fr-FR" smtClean="0"/>
              <a:t>38</a:t>
            </a:fld>
            <a:endParaRPr lang="fr-FR" dirty="0"/>
          </a:p>
        </p:txBody>
      </p:sp>
    </p:spTree>
    <p:extLst>
      <p:ext uri="{BB962C8B-B14F-4D97-AF65-F5344CB8AC3E}">
        <p14:creationId xmlns:p14="http://schemas.microsoft.com/office/powerpoint/2010/main" val="19294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2098A0-BC95-3B48-96F0-A5F90314C6F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8051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A6551CD-5C93-A84B-B0DE-7BE2710DC5A9}" type="slidenum">
              <a:rPr lang="fr-FR" smtClean="0"/>
              <a:t>41</a:t>
            </a:fld>
            <a:endParaRPr lang="fr-FR"/>
          </a:p>
        </p:txBody>
      </p:sp>
    </p:spTree>
    <p:extLst>
      <p:ext uri="{BB962C8B-B14F-4D97-AF65-F5344CB8AC3E}">
        <p14:creationId xmlns:p14="http://schemas.microsoft.com/office/powerpoint/2010/main" val="2557589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92098A0-BC95-3B48-96F0-A5F90314C6F9}" type="slidenum">
              <a:rPr lang="fr-FR" smtClean="0"/>
              <a:t>46</a:t>
            </a:fld>
            <a:endParaRPr lang="fr-FR" dirty="0"/>
          </a:p>
        </p:txBody>
      </p:sp>
    </p:spTree>
    <p:extLst>
      <p:ext uri="{BB962C8B-B14F-4D97-AF65-F5344CB8AC3E}">
        <p14:creationId xmlns:p14="http://schemas.microsoft.com/office/powerpoint/2010/main" val="1130128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2098A0-BC95-3B48-96F0-A5F90314C6F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3621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92098A0-BC95-3B48-96F0-A5F90314C6F9}" type="slidenum">
              <a:rPr lang="fr-FR" smtClean="0"/>
              <a:t>48</a:t>
            </a:fld>
            <a:endParaRPr lang="fr-FR" dirty="0"/>
          </a:p>
        </p:txBody>
      </p:sp>
    </p:spTree>
    <p:extLst>
      <p:ext uri="{BB962C8B-B14F-4D97-AF65-F5344CB8AC3E}">
        <p14:creationId xmlns:p14="http://schemas.microsoft.com/office/powerpoint/2010/main" val="3519208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92098A0-BC95-3B48-96F0-A5F90314C6F9}" type="slidenum">
              <a:rPr lang="fr-FR" smtClean="0"/>
              <a:t>49</a:t>
            </a:fld>
            <a:endParaRPr lang="fr-FR"/>
          </a:p>
        </p:txBody>
      </p:sp>
    </p:spTree>
    <p:extLst>
      <p:ext uri="{BB962C8B-B14F-4D97-AF65-F5344CB8AC3E}">
        <p14:creationId xmlns:p14="http://schemas.microsoft.com/office/powerpoint/2010/main" val="3799488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2098A0-BC95-3B48-96F0-A5F90314C6F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1609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DCA7275-B094-7B48-AEDD-1BF0C9DE1023}" type="slidenum">
              <a:rPr lang="fr-FR" smtClean="0"/>
              <a:t>54</a:t>
            </a:fld>
            <a:endParaRPr lang="fr-FR"/>
          </a:p>
        </p:txBody>
      </p:sp>
    </p:spTree>
    <p:extLst>
      <p:ext uri="{BB962C8B-B14F-4D97-AF65-F5344CB8AC3E}">
        <p14:creationId xmlns:p14="http://schemas.microsoft.com/office/powerpoint/2010/main" val="8342617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DCA7275-B094-7B48-AEDD-1BF0C9DE1023}" type="slidenum">
              <a:rPr lang="fr-FR" smtClean="0"/>
              <a:t>78</a:t>
            </a:fld>
            <a:endParaRPr lang="fr-FR"/>
          </a:p>
        </p:txBody>
      </p:sp>
    </p:spTree>
    <p:extLst>
      <p:ext uri="{BB962C8B-B14F-4D97-AF65-F5344CB8AC3E}">
        <p14:creationId xmlns:p14="http://schemas.microsoft.com/office/powerpoint/2010/main" val="2465702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CA7275-B094-7B48-AEDD-1BF0C9DE102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2088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271B1F2-297D-F946-820F-6EADAD832F22}" type="slidenum">
              <a:rPr lang="fr-FR" smtClean="0"/>
              <a:t>9</a:t>
            </a:fld>
            <a:endParaRPr lang="fr-FR"/>
          </a:p>
        </p:txBody>
      </p:sp>
    </p:spTree>
    <p:extLst>
      <p:ext uri="{BB962C8B-B14F-4D97-AF65-F5344CB8AC3E}">
        <p14:creationId xmlns:p14="http://schemas.microsoft.com/office/powerpoint/2010/main" val="1494877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271B1F2-297D-F946-820F-6EADAD832F22}" type="slidenum">
              <a:rPr lang="fr-FR" smtClean="0"/>
              <a:t>10</a:t>
            </a:fld>
            <a:endParaRPr lang="fr-FR"/>
          </a:p>
        </p:txBody>
      </p:sp>
    </p:spTree>
    <p:extLst>
      <p:ext uri="{BB962C8B-B14F-4D97-AF65-F5344CB8AC3E}">
        <p14:creationId xmlns:p14="http://schemas.microsoft.com/office/powerpoint/2010/main" val="4094247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2098A0-BC95-3B48-96F0-A5F90314C6F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8487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2098A0-BC95-3B48-96F0-A5F90314C6F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0807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CA7275-B094-7B48-AEDD-1BF0C9DE102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7852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92098A0-BC95-3B48-96F0-A5F90314C6F9}" type="slidenum">
              <a:rPr lang="fr-FR" smtClean="0"/>
              <a:t>14</a:t>
            </a:fld>
            <a:endParaRPr lang="fr-FR" dirty="0"/>
          </a:p>
        </p:txBody>
      </p:sp>
    </p:spTree>
    <p:extLst>
      <p:ext uri="{BB962C8B-B14F-4D97-AF65-F5344CB8AC3E}">
        <p14:creationId xmlns:p14="http://schemas.microsoft.com/office/powerpoint/2010/main" val="1110132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Cliquez et modifiez le titre</a:t>
            </a:r>
          </a:p>
        </p:txBody>
      </p:sp>
      <p:sp>
        <p:nvSpPr>
          <p:cNvPr id="3" name="Sous-titre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fr-FR">
                <a:solidFill>
                  <a:prstClr val="black">
                    <a:tint val="75000"/>
                  </a:prstClr>
                </a:solidFill>
              </a:rPr>
              <a:t>Journée Sociale du 1er octobre 2018</a:t>
            </a:r>
          </a:p>
        </p:txBody>
      </p:sp>
      <p:sp>
        <p:nvSpPr>
          <p:cNvPr id="6" name="Espace réservé du numéro de diapositive 5"/>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932500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pour une image  2"/>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fr-FR"/>
          </a:p>
        </p:txBody>
      </p:sp>
      <p:sp>
        <p:nvSpPr>
          <p:cNvPr id="4" name="Espace réservé du texte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fr-FR">
                <a:solidFill>
                  <a:prstClr val="black">
                    <a:tint val="75000"/>
                  </a:prstClr>
                </a:solidFill>
              </a:rPr>
              <a:t>Journée Sociale du 1er octobre 2018</a:t>
            </a:r>
          </a:p>
        </p:txBody>
      </p:sp>
      <p:sp>
        <p:nvSpPr>
          <p:cNvPr id="7" name="Espace réservé du numéro de diapositive 6"/>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045628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fr-FR">
                <a:solidFill>
                  <a:prstClr val="black">
                    <a:tint val="75000"/>
                  </a:prstClr>
                </a:solidFill>
              </a:rPr>
              <a:t>Journée Sociale du 1er octobre 2018</a:t>
            </a:r>
          </a:p>
        </p:txBody>
      </p:sp>
      <p:sp>
        <p:nvSpPr>
          <p:cNvPr id="6" name="Espace réservé du numéro de diapositive 5"/>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806735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2" y="365127"/>
            <a:ext cx="2628900" cy="5811839"/>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838202" y="365127"/>
            <a:ext cx="7734300" cy="581183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fr-FR">
                <a:solidFill>
                  <a:prstClr val="black">
                    <a:tint val="75000"/>
                  </a:prstClr>
                </a:solidFill>
              </a:rPr>
              <a:t>Journée Sociale du 1er octobre 2018</a:t>
            </a:r>
          </a:p>
        </p:txBody>
      </p:sp>
      <p:sp>
        <p:nvSpPr>
          <p:cNvPr id="6" name="Espace réservé du numéro de diapositive 5"/>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85248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age Texte 1">
    <p:spTree>
      <p:nvGrpSpPr>
        <p:cNvPr id="1" name=""/>
        <p:cNvGrpSpPr/>
        <p:nvPr/>
      </p:nvGrpSpPr>
      <p:grpSpPr>
        <a:xfrm>
          <a:off x="0" y="0"/>
          <a:ext cx="0" cy="0"/>
          <a:chOff x="0" y="0"/>
          <a:chExt cx="0" cy="0"/>
        </a:xfrm>
      </p:grpSpPr>
      <p:sp>
        <p:nvSpPr>
          <p:cNvPr id="8" name="Titre 1"/>
          <p:cNvSpPr txBox="1">
            <a:spLocks/>
          </p:cNvSpPr>
          <p:nvPr userDrawn="1"/>
        </p:nvSpPr>
        <p:spPr>
          <a:xfrm>
            <a:off x="439013" y="-1"/>
            <a:ext cx="3637531" cy="6858001"/>
          </a:xfrm>
          <a:prstGeom prst="rect">
            <a:avLst/>
          </a:prstGeom>
          <a:solidFill>
            <a:srgbClr val="00A9C2"/>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3200" dirty="0"/>
          </a:p>
        </p:txBody>
      </p:sp>
      <p:sp>
        <p:nvSpPr>
          <p:cNvPr id="3" name="Text Placeholder 2"/>
          <p:cNvSpPr>
            <a:spLocks noGrp="1"/>
          </p:cNvSpPr>
          <p:nvPr>
            <p:ph type="body" idx="1" hasCustomPrompt="1"/>
          </p:nvPr>
        </p:nvSpPr>
        <p:spPr>
          <a:xfrm>
            <a:off x="439013" y="1458149"/>
            <a:ext cx="3637532" cy="4898202"/>
          </a:xfrm>
        </p:spPr>
        <p:txBody>
          <a:bodyPr lIns="144000" tIns="144000" rIns="144000" bIns="144000" anchor="t" anchorCtr="0">
            <a:normAutofit/>
          </a:bodyPr>
          <a:lstStyle>
            <a:lvl1pPr marL="0" indent="0" algn="just">
              <a:spcBef>
                <a:spcPts val="0"/>
              </a:spcBef>
              <a:buNone/>
              <a:defRPr sz="1400">
                <a:solidFill>
                  <a:schemeClr val="bg1"/>
                </a:solidFill>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insérer du texte</a:t>
            </a:r>
          </a:p>
        </p:txBody>
      </p:sp>
      <p:sp>
        <p:nvSpPr>
          <p:cNvPr id="13" name="Date Placeholder 3"/>
          <p:cNvSpPr txBox="1">
            <a:spLocks/>
          </p:cNvSpPr>
          <p:nvPr userDrawn="1"/>
        </p:nvSpPr>
        <p:spPr>
          <a:xfrm>
            <a:off x="439012" y="6362701"/>
            <a:ext cx="2844800" cy="365125"/>
          </a:xfrm>
          <a:prstGeom prst="rect">
            <a:avLst/>
          </a:prstGeom>
        </p:spPr>
        <p:txBody>
          <a:bodyPr vert="horz" lIns="91440" tIns="45720" rIns="91440" bIns="45720" rtlCol="0" anchor="ctr"/>
          <a:lstStyle>
            <a:defPPr>
              <a:defRPr lang="fr-FR"/>
            </a:defPPr>
            <a:lvl1pPr marL="0" algn="l" defTabSz="9144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A2FC02C-061D-B845-B6E0-ECD102FB76E8}" type="datetimeFigureOut">
              <a:rPr lang="fr-FR" sz="1400" smtClean="0">
                <a:solidFill>
                  <a:schemeClr val="bg1"/>
                </a:solidFill>
              </a:rPr>
              <a:pPr/>
              <a:t>07/10/2018</a:t>
            </a:fld>
            <a:endParaRPr lang="fr-FR" sz="1400" dirty="0">
              <a:solidFill>
                <a:schemeClr val="bg1"/>
              </a:solidFill>
            </a:endParaRPr>
          </a:p>
        </p:txBody>
      </p:sp>
      <p:sp>
        <p:nvSpPr>
          <p:cNvPr id="14" name="Content Placeholder 2"/>
          <p:cNvSpPr>
            <a:spLocks noGrp="1"/>
          </p:cNvSpPr>
          <p:nvPr>
            <p:ph sz="half" idx="15"/>
          </p:nvPr>
        </p:nvSpPr>
        <p:spPr>
          <a:xfrm>
            <a:off x="4528099" y="1542816"/>
            <a:ext cx="7237431" cy="4628444"/>
          </a:xfrm>
        </p:spPr>
        <p:txBody>
          <a:bodyPr numCol="1" spcCol="504000">
            <a:normAutofit/>
          </a:bodyPr>
          <a:lstStyle>
            <a:lvl1pPr marL="0" marR="0" indent="0" algn="just" defTabSz="914400" rtl="0" eaLnBrk="1" fontAlgn="auto" latinLnBrk="0" hangingPunct="1">
              <a:lnSpc>
                <a:spcPct val="100000"/>
              </a:lnSpc>
              <a:spcBef>
                <a:spcPts val="2400"/>
              </a:spcBef>
              <a:spcAft>
                <a:spcPts val="0"/>
              </a:spcAft>
              <a:buClrTx/>
              <a:buSzPct val="90000"/>
              <a:buFont typeface="Wingdings" pitchFamily="2" charset="2"/>
              <a:buNone/>
              <a:tabLst/>
              <a:defRPr sz="2400" cap="all"/>
            </a:lvl1pPr>
            <a:lvl2pPr marL="0" indent="0" algn="just">
              <a:buNone/>
              <a:defRPr sz="1600"/>
            </a:lvl2pPr>
            <a:lvl3pPr algn="just">
              <a:defRPr sz="1800"/>
            </a:lvl3pPr>
            <a:lvl4pPr algn="just">
              <a:defRPr sz="1600"/>
            </a:lvl4pPr>
            <a:lvl5pPr marL="1600200" indent="0" algn="just">
              <a:buNone/>
              <a:defRPr sz="1400"/>
            </a:lvl5pPr>
            <a:lvl6pPr>
              <a:defRPr sz="1800"/>
            </a:lvl6pPr>
            <a:lvl7pPr marL="2290763" indent="-344488">
              <a:defRPr sz="1800"/>
            </a:lvl7pPr>
            <a:lvl8pPr marL="2290763" indent="-344488">
              <a:defRPr sz="1800"/>
            </a:lvl8pPr>
            <a:lvl9pPr marL="2290763" indent="-344488">
              <a:defRPr sz="1800"/>
            </a:lvl9pPr>
          </a:lstStyle>
          <a:p>
            <a:pPr lvl="0"/>
            <a:r>
              <a:rPr lang="fr-FR" dirty="0"/>
              <a:t>Cliquez pour modifier les styles du texte du masque</a:t>
            </a:r>
          </a:p>
          <a:p>
            <a:pPr lvl="1"/>
            <a:r>
              <a:rPr lang="fr-FR" dirty="0"/>
              <a:t>Deuxième niveau</a:t>
            </a:r>
          </a:p>
        </p:txBody>
      </p:sp>
      <p:sp>
        <p:nvSpPr>
          <p:cNvPr id="15" name="Title Placeholder 1"/>
          <p:cNvSpPr>
            <a:spLocks noGrp="1"/>
          </p:cNvSpPr>
          <p:nvPr>
            <p:ph type="title"/>
          </p:nvPr>
        </p:nvSpPr>
        <p:spPr>
          <a:xfrm>
            <a:off x="4528098" y="548680"/>
            <a:ext cx="7237431" cy="702506"/>
          </a:xfrm>
          <a:prstGeom prst="rect">
            <a:avLst/>
          </a:prstGeom>
        </p:spPr>
        <p:txBody>
          <a:bodyPr vert="horz" lIns="91440" tIns="45720" rIns="91440" bIns="45720" rtlCol="0" anchor="t" anchorCtr="0">
            <a:noAutofit/>
          </a:bodyPr>
          <a:lstStyle>
            <a:lvl1pPr algn="l">
              <a:defRPr sz="3000" cap="all">
                <a:solidFill>
                  <a:srgbClr val="00A9C2"/>
                </a:solidFill>
              </a:defRPr>
            </a:lvl1pPr>
          </a:lstStyle>
          <a:p>
            <a:r>
              <a:rPr lang="fr-FR" dirty="0"/>
              <a:t>PAGE TITRE</a:t>
            </a:r>
            <a:endParaRPr dirty="0"/>
          </a:p>
        </p:txBody>
      </p:sp>
      <p:sp>
        <p:nvSpPr>
          <p:cNvPr id="9" name="Ellipse 8"/>
          <p:cNvSpPr/>
          <p:nvPr userDrawn="1"/>
        </p:nvSpPr>
        <p:spPr>
          <a:xfrm>
            <a:off x="11765531" y="3137369"/>
            <a:ext cx="852939" cy="639704"/>
          </a:xfrm>
          <a:prstGeom prst="ellipse">
            <a:avLst/>
          </a:prstGeom>
          <a:solidFill>
            <a:srgbClr val="00A9C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0" name="Slide Number Placeholder 5"/>
          <p:cNvSpPr txBox="1">
            <a:spLocks/>
          </p:cNvSpPr>
          <p:nvPr userDrawn="1"/>
        </p:nvSpPr>
        <p:spPr>
          <a:xfrm>
            <a:off x="11727899" y="3242500"/>
            <a:ext cx="526815" cy="365125"/>
          </a:xfrm>
          <a:prstGeom prst="rect">
            <a:avLst/>
          </a:prstGeom>
        </p:spPr>
        <p:txBody>
          <a:bodyPr vert="horz" lIns="91440" tIns="45720" rIns="91440" bIns="4572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z="1400" smtClean="0"/>
              <a:t>‹N°›</a:t>
            </a:fld>
            <a:endParaRPr lang="fr-FR" sz="1400" dirty="0"/>
          </a:p>
        </p:txBody>
      </p:sp>
    </p:spTree>
    <p:extLst>
      <p:ext uri="{BB962C8B-B14F-4D97-AF65-F5344CB8AC3E}">
        <p14:creationId xmlns:p14="http://schemas.microsoft.com/office/powerpoint/2010/main" val="1537288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age de Titre">
    <p:spTree>
      <p:nvGrpSpPr>
        <p:cNvPr id="1" name=""/>
        <p:cNvGrpSpPr/>
        <p:nvPr/>
      </p:nvGrpSpPr>
      <p:grpSpPr>
        <a:xfrm>
          <a:off x="0" y="0"/>
          <a:ext cx="0" cy="0"/>
          <a:chOff x="0" y="0"/>
          <a:chExt cx="0" cy="0"/>
        </a:xfrm>
      </p:grpSpPr>
      <p:sp>
        <p:nvSpPr>
          <p:cNvPr id="15" name="Titre 1"/>
          <p:cNvSpPr txBox="1">
            <a:spLocks/>
          </p:cNvSpPr>
          <p:nvPr userDrawn="1"/>
        </p:nvSpPr>
        <p:spPr>
          <a:xfrm>
            <a:off x="3000333" y="3621853"/>
            <a:ext cx="6221433" cy="3236148"/>
          </a:xfrm>
          <a:prstGeom prst="rect">
            <a:avLst/>
          </a:prstGeom>
          <a:solidFill>
            <a:srgbClr val="00A9C2">
              <a:alpha val="80000"/>
            </a:srgbClr>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3200" dirty="0"/>
          </a:p>
        </p:txBody>
      </p:sp>
      <p:sp>
        <p:nvSpPr>
          <p:cNvPr id="22" name="Titre 1"/>
          <p:cNvSpPr txBox="1">
            <a:spLocks/>
          </p:cNvSpPr>
          <p:nvPr userDrawn="1"/>
        </p:nvSpPr>
        <p:spPr>
          <a:xfrm>
            <a:off x="3000333" y="0"/>
            <a:ext cx="6221433" cy="1377658"/>
          </a:xfrm>
          <a:prstGeom prst="rect">
            <a:avLst/>
          </a:prstGeom>
          <a:solidFill>
            <a:srgbClr val="00A9C2">
              <a:alpha val="80000"/>
            </a:srgbClr>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3200" dirty="0"/>
          </a:p>
        </p:txBody>
      </p:sp>
      <p:pic>
        <p:nvPicPr>
          <p:cNvPr id="8" name="Image 7"/>
          <p:cNvPicPr>
            <a:picLocks noChangeAspect="1"/>
          </p:cNvPicPr>
          <p:nvPr userDrawn="1"/>
        </p:nvPicPr>
        <p:blipFill rotWithShape="1">
          <a:blip r:embed="rId2">
            <a:grayscl/>
            <a:alphaModFix amt="30000"/>
            <a:extLst>
              <a:ext uri="{28A0092B-C50C-407E-A947-70E740481C1C}">
                <a14:useLocalDpi xmlns:a14="http://schemas.microsoft.com/office/drawing/2010/main" val="0"/>
              </a:ext>
            </a:extLst>
          </a:blip>
          <a:srcRect l="12778" t="225" r="1416" b="3209"/>
          <a:stretch/>
        </p:blipFill>
        <p:spPr>
          <a:xfrm>
            <a:off x="0" y="1"/>
            <a:ext cx="12192000" cy="6858001"/>
          </a:xfrm>
          <a:prstGeom prst="rect">
            <a:avLst/>
          </a:prstGeom>
        </p:spPr>
      </p:pic>
      <p:sp>
        <p:nvSpPr>
          <p:cNvPr id="18" name="Text Placeholder 2"/>
          <p:cNvSpPr>
            <a:spLocks noGrp="1"/>
          </p:cNvSpPr>
          <p:nvPr>
            <p:ph type="body" idx="1" hasCustomPrompt="1"/>
          </p:nvPr>
        </p:nvSpPr>
        <p:spPr>
          <a:xfrm>
            <a:off x="3000333" y="3621854"/>
            <a:ext cx="6221433" cy="3236148"/>
          </a:xfrm>
        </p:spPr>
        <p:txBody>
          <a:bodyPr lIns="144000" tIns="144000" rIns="144000" bIns="144000" anchor="t" anchorCtr="0">
            <a:normAutofit/>
          </a:bodyPr>
          <a:lstStyle>
            <a:lvl1pPr marL="0" indent="0" algn="just">
              <a:spcBef>
                <a:spcPts val="0"/>
              </a:spcBef>
              <a:buNone/>
              <a:defRPr sz="1400">
                <a:solidFill>
                  <a:schemeClr val="bg1"/>
                </a:solidFill>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insérer du texte</a:t>
            </a:r>
          </a:p>
        </p:txBody>
      </p:sp>
      <p:sp>
        <p:nvSpPr>
          <p:cNvPr id="28" name="Title Placeholder 1"/>
          <p:cNvSpPr>
            <a:spLocks noGrp="1"/>
          </p:cNvSpPr>
          <p:nvPr>
            <p:ph type="title"/>
          </p:nvPr>
        </p:nvSpPr>
        <p:spPr>
          <a:xfrm>
            <a:off x="3000333" y="314980"/>
            <a:ext cx="6221433" cy="1062679"/>
          </a:xfrm>
          <a:prstGeom prst="rect">
            <a:avLst/>
          </a:prstGeom>
        </p:spPr>
        <p:txBody>
          <a:bodyPr vert="horz" lIns="91440" tIns="45720" rIns="91440" bIns="45720" rtlCol="0" anchor="b" anchorCtr="0">
            <a:noAutofit/>
          </a:bodyPr>
          <a:lstStyle>
            <a:lvl1pPr>
              <a:defRPr sz="3000" cap="all">
                <a:solidFill>
                  <a:schemeClr val="bg1"/>
                </a:solidFill>
              </a:defRPr>
            </a:lvl1pPr>
          </a:lstStyle>
          <a:p>
            <a:r>
              <a:rPr lang="fr-FR" dirty="0"/>
              <a:t>PAGE TITRE</a:t>
            </a:r>
            <a:endParaRPr dirty="0"/>
          </a:p>
        </p:txBody>
      </p:sp>
    </p:spTree>
    <p:extLst>
      <p:ext uri="{BB962C8B-B14F-4D97-AF65-F5344CB8AC3E}">
        <p14:creationId xmlns:p14="http://schemas.microsoft.com/office/powerpoint/2010/main" val="964916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6" name="Titre 1"/>
          <p:cNvSpPr txBox="1">
            <a:spLocks/>
          </p:cNvSpPr>
          <p:nvPr userDrawn="1"/>
        </p:nvSpPr>
        <p:spPr>
          <a:xfrm>
            <a:off x="439013" y="-1"/>
            <a:ext cx="2473520" cy="6858001"/>
          </a:xfrm>
          <a:prstGeom prst="rect">
            <a:avLst/>
          </a:prstGeom>
          <a:solidFill>
            <a:srgbClr val="00A9C2"/>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3200" dirty="0"/>
          </a:p>
        </p:txBody>
      </p:sp>
      <p:sp>
        <p:nvSpPr>
          <p:cNvPr id="7" name="Text Placeholder 2"/>
          <p:cNvSpPr>
            <a:spLocks noGrp="1"/>
          </p:cNvSpPr>
          <p:nvPr>
            <p:ph type="body" idx="1" hasCustomPrompt="1"/>
          </p:nvPr>
        </p:nvSpPr>
        <p:spPr>
          <a:xfrm>
            <a:off x="439013" y="1458149"/>
            <a:ext cx="2473521" cy="4898202"/>
          </a:xfrm>
        </p:spPr>
        <p:txBody>
          <a:bodyPr lIns="144000" tIns="144000" rIns="144000" bIns="144000" anchor="t" anchorCtr="0">
            <a:normAutofit/>
          </a:bodyPr>
          <a:lstStyle>
            <a:lvl1pPr marL="0" indent="0" algn="just">
              <a:spcBef>
                <a:spcPts val="0"/>
              </a:spcBef>
              <a:buNone/>
              <a:defRPr sz="1400">
                <a:solidFill>
                  <a:schemeClr val="bg1"/>
                </a:solidFill>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insérer du texte</a:t>
            </a:r>
          </a:p>
        </p:txBody>
      </p:sp>
      <p:sp>
        <p:nvSpPr>
          <p:cNvPr id="8" name="Date Placeholder 3"/>
          <p:cNvSpPr txBox="1">
            <a:spLocks/>
          </p:cNvSpPr>
          <p:nvPr userDrawn="1"/>
        </p:nvSpPr>
        <p:spPr>
          <a:xfrm>
            <a:off x="439012" y="6362701"/>
            <a:ext cx="2844800" cy="365125"/>
          </a:xfrm>
          <a:prstGeom prst="rect">
            <a:avLst/>
          </a:prstGeom>
        </p:spPr>
        <p:txBody>
          <a:bodyPr vert="horz" lIns="91440" tIns="45720" rIns="91440" bIns="45720" rtlCol="0" anchor="ctr"/>
          <a:lstStyle>
            <a:defPPr>
              <a:defRPr lang="fr-FR"/>
            </a:defPPr>
            <a:lvl1pPr marL="0" algn="l" defTabSz="9144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A2FC02C-061D-B845-B6E0-ECD102FB76E8}" type="datetimeFigureOut">
              <a:rPr lang="fr-FR" sz="1400" smtClean="0">
                <a:solidFill>
                  <a:schemeClr val="bg1"/>
                </a:solidFill>
              </a:rPr>
              <a:pPr/>
              <a:t>07/10/2018</a:t>
            </a:fld>
            <a:endParaRPr lang="fr-FR" sz="1400" dirty="0">
              <a:solidFill>
                <a:schemeClr val="bg1"/>
              </a:solidFill>
            </a:endParaRPr>
          </a:p>
        </p:txBody>
      </p:sp>
      <p:sp>
        <p:nvSpPr>
          <p:cNvPr id="9" name="Content Placeholder 2"/>
          <p:cNvSpPr>
            <a:spLocks noGrp="1"/>
          </p:cNvSpPr>
          <p:nvPr>
            <p:ph sz="half" idx="15"/>
          </p:nvPr>
        </p:nvSpPr>
        <p:spPr>
          <a:xfrm>
            <a:off x="3283814" y="1542816"/>
            <a:ext cx="8481717" cy="4628444"/>
          </a:xfrm>
        </p:spPr>
        <p:txBody>
          <a:bodyPr numCol="1" spcCol="504000">
            <a:normAutofit/>
          </a:bodyPr>
          <a:lstStyle>
            <a:lvl1pPr marL="0" marR="0" indent="0" algn="just" defTabSz="914400" rtl="0" eaLnBrk="1" fontAlgn="auto" latinLnBrk="0" hangingPunct="1">
              <a:lnSpc>
                <a:spcPct val="100000"/>
              </a:lnSpc>
              <a:spcBef>
                <a:spcPts val="2400"/>
              </a:spcBef>
              <a:spcAft>
                <a:spcPts val="0"/>
              </a:spcAft>
              <a:buClrTx/>
              <a:buSzPct val="90000"/>
              <a:buFont typeface="Wingdings" pitchFamily="2" charset="2"/>
              <a:buNone/>
              <a:tabLst/>
              <a:defRPr sz="2400" cap="all"/>
            </a:lvl1pPr>
            <a:lvl2pPr marL="0" indent="0" algn="just">
              <a:buNone/>
              <a:defRPr sz="1600"/>
            </a:lvl2pPr>
            <a:lvl3pPr algn="just">
              <a:defRPr sz="1800"/>
            </a:lvl3pPr>
            <a:lvl4pPr algn="just">
              <a:defRPr sz="1600"/>
            </a:lvl4pPr>
            <a:lvl5pPr marL="1600200" indent="0" algn="just">
              <a:buNone/>
              <a:defRPr sz="1400"/>
            </a:lvl5pPr>
            <a:lvl6pPr>
              <a:defRPr sz="1800"/>
            </a:lvl6pPr>
            <a:lvl7pPr marL="2290763" indent="-344488">
              <a:defRPr sz="1800"/>
            </a:lvl7pPr>
            <a:lvl8pPr marL="2290763" indent="-344488">
              <a:defRPr sz="1800"/>
            </a:lvl8pPr>
            <a:lvl9pPr marL="2290763" indent="-344488">
              <a:defRPr sz="1800"/>
            </a:lvl9pPr>
          </a:lstStyle>
          <a:p>
            <a:pPr lvl="0"/>
            <a:r>
              <a:rPr lang="fr-FR" dirty="0"/>
              <a:t>Cliquez pour modifier les styles du texte du masque</a:t>
            </a:r>
          </a:p>
          <a:p>
            <a:pPr lvl="1"/>
            <a:r>
              <a:rPr lang="fr-FR" dirty="0"/>
              <a:t>Deuxième niveau</a:t>
            </a:r>
          </a:p>
        </p:txBody>
      </p:sp>
      <p:sp>
        <p:nvSpPr>
          <p:cNvPr id="10" name="Title Placeholder 1"/>
          <p:cNvSpPr>
            <a:spLocks noGrp="1"/>
          </p:cNvSpPr>
          <p:nvPr>
            <p:ph type="title"/>
          </p:nvPr>
        </p:nvSpPr>
        <p:spPr>
          <a:xfrm>
            <a:off x="3283813" y="548680"/>
            <a:ext cx="8481716" cy="702506"/>
          </a:xfrm>
          <a:prstGeom prst="rect">
            <a:avLst/>
          </a:prstGeom>
        </p:spPr>
        <p:txBody>
          <a:bodyPr vert="horz" lIns="91440" tIns="45720" rIns="91440" bIns="45720" rtlCol="0" anchor="t" anchorCtr="0">
            <a:noAutofit/>
          </a:bodyPr>
          <a:lstStyle>
            <a:lvl1pPr algn="l">
              <a:defRPr sz="3000" cap="all">
                <a:solidFill>
                  <a:srgbClr val="00A9C2"/>
                </a:solidFill>
              </a:defRPr>
            </a:lvl1pPr>
          </a:lstStyle>
          <a:p>
            <a:r>
              <a:rPr lang="fr-FR" dirty="0"/>
              <a:t>PAGE TITRE</a:t>
            </a:r>
            <a:endParaRPr dirty="0"/>
          </a:p>
        </p:txBody>
      </p:sp>
      <p:sp>
        <p:nvSpPr>
          <p:cNvPr id="13" name="Ellipse 12"/>
          <p:cNvSpPr/>
          <p:nvPr userDrawn="1"/>
        </p:nvSpPr>
        <p:spPr>
          <a:xfrm>
            <a:off x="11765531" y="3137369"/>
            <a:ext cx="852939" cy="639704"/>
          </a:xfrm>
          <a:prstGeom prst="ellipse">
            <a:avLst/>
          </a:prstGeom>
          <a:solidFill>
            <a:srgbClr val="00A9C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4" name="Slide Number Placeholder 5"/>
          <p:cNvSpPr txBox="1">
            <a:spLocks/>
          </p:cNvSpPr>
          <p:nvPr userDrawn="1"/>
        </p:nvSpPr>
        <p:spPr>
          <a:xfrm>
            <a:off x="11727899" y="3242500"/>
            <a:ext cx="526815" cy="365125"/>
          </a:xfrm>
          <a:prstGeom prst="rect">
            <a:avLst/>
          </a:prstGeom>
        </p:spPr>
        <p:txBody>
          <a:bodyPr vert="horz" lIns="91440" tIns="45720" rIns="91440" bIns="4572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z="1400" smtClean="0"/>
              <a:t>‹N°›</a:t>
            </a:fld>
            <a:endParaRPr lang="fr-FR" sz="1400" dirty="0"/>
          </a:p>
        </p:txBody>
      </p:sp>
    </p:spTree>
    <p:extLst>
      <p:ext uri="{BB962C8B-B14F-4D97-AF65-F5344CB8AC3E}">
        <p14:creationId xmlns:p14="http://schemas.microsoft.com/office/powerpoint/2010/main" val="16117016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age Texte 2 Colonnes">
    <p:spTree>
      <p:nvGrpSpPr>
        <p:cNvPr id="1" name=""/>
        <p:cNvGrpSpPr/>
        <p:nvPr/>
      </p:nvGrpSpPr>
      <p:grpSpPr>
        <a:xfrm>
          <a:off x="0" y="0"/>
          <a:ext cx="0" cy="0"/>
          <a:chOff x="0" y="0"/>
          <a:chExt cx="0" cy="0"/>
        </a:xfrm>
      </p:grpSpPr>
      <p:sp>
        <p:nvSpPr>
          <p:cNvPr id="8" name="Titre 1"/>
          <p:cNvSpPr txBox="1">
            <a:spLocks/>
          </p:cNvSpPr>
          <p:nvPr userDrawn="1"/>
        </p:nvSpPr>
        <p:spPr>
          <a:xfrm>
            <a:off x="439013" y="1"/>
            <a:ext cx="8366320" cy="423333"/>
          </a:xfrm>
          <a:prstGeom prst="rect">
            <a:avLst/>
          </a:prstGeom>
          <a:solidFill>
            <a:srgbClr val="00A9C2"/>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fontScale="775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3200" dirty="0"/>
          </a:p>
        </p:txBody>
      </p:sp>
      <p:sp>
        <p:nvSpPr>
          <p:cNvPr id="16" name="Date Placeholder 3"/>
          <p:cNvSpPr>
            <a:spLocks noGrp="1"/>
          </p:cNvSpPr>
          <p:nvPr>
            <p:ph type="dt" sz="half" idx="10"/>
          </p:nvPr>
        </p:nvSpPr>
        <p:spPr>
          <a:xfrm>
            <a:off x="439012" y="6362701"/>
            <a:ext cx="2844800" cy="365125"/>
          </a:xfrm>
        </p:spPr>
        <p:txBody>
          <a:bodyPr vert="horz" lIns="91440" tIns="45720" rIns="91440" bIns="45720" rtlCol="0" anchor="ctr"/>
          <a:lstStyle>
            <a:lvl1pPr marL="0" algn="l" defTabSz="914400" rtl="0" eaLnBrk="1" latinLnBrk="0" hangingPunct="1">
              <a:defRPr sz="1400" kern="1200">
                <a:solidFill>
                  <a:schemeClr val="tx1"/>
                </a:solidFill>
                <a:latin typeface="+mn-lt"/>
                <a:ea typeface="+mn-ea"/>
                <a:cs typeface="+mn-cs"/>
              </a:defRPr>
            </a:lvl1pPr>
          </a:lstStyle>
          <a:p>
            <a:fld id="{7A2FC02C-061D-B845-B6E0-ECD102FB76E8}" type="datetimeFigureOut">
              <a:rPr lang="fr-FR" smtClean="0"/>
              <a:pPr/>
              <a:t>07/10/2018</a:t>
            </a:fld>
            <a:endParaRPr lang="fr-FR" dirty="0"/>
          </a:p>
        </p:txBody>
      </p:sp>
      <p:sp>
        <p:nvSpPr>
          <p:cNvPr id="18" name="Content Placeholder 2"/>
          <p:cNvSpPr>
            <a:spLocks noGrp="1"/>
          </p:cNvSpPr>
          <p:nvPr>
            <p:ph sz="half" idx="15" hasCustomPrompt="1"/>
          </p:nvPr>
        </p:nvSpPr>
        <p:spPr>
          <a:xfrm>
            <a:off x="439013" y="1542816"/>
            <a:ext cx="11326519" cy="4628444"/>
          </a:xfrm>
        </p:spPr>
        <p:txBody>
          <a:bodyPr numCol="2" spcCol="504000">
            <a:normAutofit/>
          </a:bodyPr>
          <a:lstStyle>
            <a:lvl1pPr marL="0" marR="0" indent="0" algn="just" defTabSz="914400" rtl="0" eaLnBrk="1" fontAlgn="auto" latinLnBrk="0" hangingPunct="1">
              <a:lnSpc>
                <a:spcPct val="100000"/>
              </a:lnSpc>
              <a:spcBef>
                <a:spcPts val="2400"/>
              </a:spcBef>
              <a:spcAft>
                <a:spcPts val="0"/>
              </a:spcAft>
              <a:buClrTx/>
              <a:buSzPct val="90000"/>
              <a:buFont typeface="Wingdings" pitchFamily="2" charset="2"/>
              <a:buChar char="v"/>
              <a:tabLst/>
              <a:defRPr sz="2400" cap="all"/>
            </a:lvl1pPr>
            <a:lvl2pPr marL="0" indent="0" algn="just">
              <a:buNone/>
              <a:defRPr sz="1600"/>
            </a:lvl2pPr>
            <a:lvl3pPr algn="just">
              <a:defRPr sz="1800"/>
            </a:lvl3pPr>
            <a:lvl4pPr algn="just">
              <a:defRPr sz="1600"/>
            </a:lvl4pPr>
            <a:lvl5pPr marL="1600200" indent="0" algn="just">
              <a:buNone/>
              <a:defRPr sz="1400"/>
            </a:lvl5pPr>
            <a:lvl6pPr>
              <a:defRPr sz="1800"/>
            </a:lvl6pPr>
            <a:lvl7pPr marL="2290763" indent="-344488">
              <a:defRPr sz="1800"/>
            </a:lvl7pPr>
            <a:lvl8pPr marL="2290763" indent="-344488">
              <a:defRPr sz="1800"/>
            </a:lvl8pPr>
            <a:lvl9pPr marL="2290763" indent="-344488">
              <a:defRPr sz="1800"/>
            </a:lvl9pPr>
          </a:lstStyle>
          <a:p>
            <a:pPr lvl="1"/>
            <a:r>
              <a:rPr lang="fr-FR" dirty="0"/>
              <a:t>Deuxième niveau</a:t>
            </a:r>
          </a:p>
        </p:txBody>
      </p:sp>
      <p:sp>
        <p:nvSpPr>
          <p:cNvPr id="19" name="Title Placeholder 1"/>
          <p:cNvSpPr>
            <a:spLocks noGrp="1"/>
          </p:cNvSpPr>
          <p:nvPr>
            <p:ph type="title"/>
          </p:nvPr>
        </p:nvSpPr>
        <p:spPr>
          <a:xfrm>
            <a:off x="439013" y="548680"/>
            <a:ext cx="11326516" cy="702506"/>
          </a:xfrm>
          <a:prstGeom prst="rect">
            <a:avLst/>
          </a:prstGeom>
        </p:spPr>
        <p:txBody>
          <a:bodyPr vert="horz" lIns="91440" tIns="45720" rIns="91440" bIns="45720" rtlCol="0" anchor="t" anchorCtr="0">
            <a:noAutofit/>
          </a:bodyPr>
          <a:lstStyle>
            <a:lvl1pPr algn="l">
              <a:defRPr sz="3000" cap="all">
                <a:solidFill>
                  <a:srgbClr val="00A9C2"/>
                </a:solidFill>
              </a:defRPr>
            </a:lvl1pPr>
          </a:lstStyle>
          <a:p>
            <a:r>
              <a:rPr lang="fr-FR" dirty="0"/>
              <a:t>PAGE TITRE</a:t>
            </a:r>
            <a:endParaRPr dirty="0"/>
          </a:p>
        </p:txBody>
      </p:sp>
      <p:sp>
        <p:nvSpPr>
          <p:cNvPr id="10" name="Ellipse 9"/>
          <p:cNvSpPr/>
          <p:nvPr userDrawn="1"/>
        </p:nvSpPr>
        <p:spPr>
          <a:xfrm>
            <a:off x="11765531" y="3137369"/>
            <a:ext cx="852939" cy="639704"/>
          </a:xfrm>
          <a:prstGeom prst="ellipse">
            <a:avLst/>
          </a:prstGeom>
          <a:solidFill>
            <a:srgbClr val="00A9C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1" name="Slide Number Placeholder 5"/>
          <p:cNvSpPr txBox="1">
            <a:spLocks/>
          </p:cNvSpPr>
          <p:nvPr userDrawn="1"/>
        </p:nvSpPr>
        <p:spPr>
          <a:xfrm>
            <a:off x="11727899" y="3242500"/>
            <a:ext cx="526815" cy="365125"/>
          </a:xfrm>
          <a:prstGeom prst="rect">
            <a:avLst/>
          </a:prstGeom>
        </p:spPr>
        <p:txBody>
          <a:bodyPr vert="horz" lIns="91440" tIns="45720" rIns="91440" bIns="4572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z="1400" smtClean="0"/>
              <a:t>‹N°›</a:t>
            </a:fld>
            <a:endParaRPr lang="fr-FR" sz="1400" dirty="0"/>
          </a:p>
        </p:txBody>
      </p:sp>
    </p:spTree>
    <p:extLst>
      <p:ext uri="{BB962C8B-B14F-4D97-AF65-F5344CB8AC3E}">
        <p14:creationId xmlns:p14="http://schemas.microsoft.com/office/powerpoint/2010/main" val="3879818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age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lstStyle>
            <a:lvl1pPr marL="0" indent="0">
              <a:buNone/>
              <a:defRPr/>
            </a:lvl1pPr>
            <a:lvl5pPr>
              <a:defRPr/>
            </a:lvl5pPr>
          </a:lstStyle>
          <a:p>
            <a:pPr lvl="0"/>
            <a:endParaRPr dirty="0"/>
          </a:p>
        </p:txBody>
      </p:sp>
      <p:sp>
        <p:nvSpPr>
          <p:cNvPr id="12" name="Date Placeholder 3"/>
          <p:cNvSpPr>
            <a:spLocks noGrp="1"/>
          </p:cNvSpPr>
          <p:nvPr>
            <p:ph type="dt" sz="half" idx="10"/>
          </p:nvPr>
        </p:nvSpPr>
        <p:spPr>
          <a:xfrm>
            <a:off x="439012" y="6362701"/>
            <a:ext cx="2844800" cy="365125"/>
          </a:xfrm>
        </p:spPr>
        <p:txBody>
          <a:bodyPr vert="horz" lIns="91440" tIns="45720" rIns="91440" bIns="45720" rtlCol="0" anchor="ctr"/>
          <a:lstStyle>
            <a:lvl1pPr marL="0" algn="l" defTabSz="914400" rtl="0" eaLnBrk="1" latinLnBrk="0" hangingPunct="1">
              <a:defRPr sz="1400" kern="1200">
                <a:solidFill>
                  <a:schemeClr val="tx1"/>
                </a:solidFill>
                <a:latin typeface="+mn-lt"/>
                <a:ea typeface="+mn-ea"/>
                <a:cs typeface="+mn-cs"/>
              </a:defRPr>
            </a:lvl1pPr>
          </a:lstStyle>
          <a:p>
            <a:fld id="{7A2FC02C-061D-B845-B6E0-ECD102FB76E8}" type="datetimeFigureOut">
              <a:rPr lang="fr-FR" smtClean="0"/>
              <a:pPr/>
              <a:t>07/10/2018</a:t>
            </a:fld>
            <a:endParaRPr lang="fr-FR" dirty="0"/>
          </a:p>
        </p:txBody>
      </p:sp>
      <p:sp>
        <p:nvSpPr>
          <p:cNvPr id="6" name="Ellipse 5"/>
          <p:cNvSpPr/>
          <p:nvPr userDrawn="1"/>
        </p:nvSpPr>
        <p:spPr>
          <a:xfrm>
            <a:off x="11765531" y="3137369"/>
            <a:ext cx="852939" cy="639704"/>
          </a:xfrm>
          <a:prstGeom prst="ellipse">
            <a:avLst/>
          </a:prstGeom>
          <a:solidFill>
            <a:srgbClr val="00A9C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7" name="Slide Number Placeholder 5"/>
          <p:cNvSpPr txBox="1">
            <a:spLocks/>
          </p:cNvSpPr>
          <p:nvPr userDrawn="1"/>
        </p:nvSpPr>
        <p:spPr>
          <a:xfrm>
            <a:off x="11727899" y="3242500"/>
            <a:ext cx="526815" cy="365125"/>
          </a:xfrm>
          <a:prstGeom prst="rect">
            <a:avLst/>
          </a:prstGeom>
        </p:spPr>
        <p:txBody>
          <a:bodyPr vert="horz" lIns="91440" tIns="45720" rIns="91440" bIns="4572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z="1400" smtClean="0"/>
              <a:t>‹N°›</a:t>
            </a:fld>
            <a:endParaRPr lang="fr-FR" sz="1400" dirty="0"/>
          </a:p>
        </p:txBody>
      </p:sp>
    </p:spTree>
    <p:extLst>
      <p:ext uri="{BB962C8B-B14F-4D97-AF65-F5344CB8AC3E}">
        <p14:creationId xmlns:p14="http://schemas.microsoft.com/office/powerpoint/2010/main" val="2515586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age de Titre">
    <p:spTree>
      <p:nvGrpSpPr>
        <p:cNvPr id="1" name=""/>
        <p:cNvGrpSpPr/>
        <p:nvPr/>
      </p:nvGrpSpPr>
      <p:grpSpPr>
        <a:xfrm>
          <a:off x="0" y="0"/>
          <a:ext cx="0" cy="0"/>
          <a:chOff x="0" y="0"/>
          <a:chExt cx="0" cy="0"/>
        </a:xfrm>
      </p:grpSpPr>
      <p:sp>
        <p:nvSpPr>
          <p:cNvPr id="15" name="Titre 1"/>
          <p:cNvSpPr txBox="1">
            <a:spLocks/>
          </p:cNvSpPr>
          <p:nvPr userDrawn="1"/>
        </p:nvSpPr>
        <p:spPr>
          <a:xfrm>
            <a:off x="3000334" y="4792134"/>
            <a:ext cx="6221433" cy="2065868"/>
          </a:xfrm>
          <a:prstGeom prst="rect">
            <a:avLst/>
          </a:prstGeom>
          <a:solidFill>
            <a:srgbClr val="00A9C2">
              <a:alpha val="80000"/>
            </a:srgbClr>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4267"/>
          </a:p>
        </p:txBody>
      </p:sp>
      <p:sp>
        <p:nvSpPr>
          <p:cNvPr id="22" name="Titre 1"/>
          <p:cNvSpPr txBox="1">
            <a:spLocks/>
          </p:cNvSpPr>
          <p:nvPr userDrawn="1"/>
        </p:nvSpPr>
        <p:spPr>
          <a:xfrm>
            <a:off x="3000334" y="0"/>
            <a:ext cx="6221433" cy="1066800"/>
          </a:xfrm>
          <a:prstGeom prst="rect">
            <a:avLst/>
          </a:prstGeom>
          <a:solidFill>
            <a:srgbClr val="00A9C2">
              <a:alpha val="80000"/>
            </a:srgbClr>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4267"/>
          </a:p>
        </p:txBody>
      </p:sp>
      <p:pic>
        <p:nvPicPr>
          <p:cNvPr id="6" name="Espace réservé du contenu 2"/>
          <p:cNvPicPr>
            <a:picLocks noChangeAspect="1"/>
          </p:cNvPicPr>
          <p:nvPr userDrawn="1"/>
        </p:nvPicPr>
        <p:blipFill rotWithShape="1">
          <a:blip r:embed="rId2" cstate="print">
            <a:grayscl/>
            <a:alphaModFix amt="30000"/>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8" name="Text Placeholder 2"/>
          <p:cNvSpPr>
            <a:spLocks noGrp="1"/>
          </p:cNvSpPr>
          <p:nvPr>
            <p:ph type="body" idx="1" hasCustomPrompt="1"/>
          </p:nvPr>
        </p:nvSpPr>
        <p:spPr>
          <a:xfrm>
            <a:off x="3000334" y="4792134"/>
            <a:ext cx="6221433" cy="2065869"/>
          </a:xfrm>
        </p:spPr>
        <p:txBody>
          <a:bodyPr lIns="144000" tIns="144000" rIns="144000" bIns="144000" anchor="t" anchorCtr="0">
            <a:normAutofit/>
          </a:bodyPr>
          <a:lstStyle>
            <a:lvl1pPr marL="0" indent="0" algn="ctr">
              <a:spcBef>
                <a:spcPts val="0"/>
              </a:spcBef>
              <a:buNone/>
              <a:defRPr sz="2400" baseline="0">
                <a:solidFill>
                  <a:schemeClr val="bg1"/>
                </a:solidFill>
                <a:effectLs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FR"/>
              <a:t>PLÉNIÈRE</a:t>
            </a:r>
          </a:p>
          <a:p>
            <a:pPr lvl="0"/>
            <a:r>
              <a:rPr lang="fr-FR"/>
              <a:t>SALLE JEAN XXIII</a:t>
            </a:r>
          </a:p>
          <a:p>
            <a:pPr lvl="0"/>
            <a:endParaRPr lang="fr-FR"/>
          </a:p>
          <a:p>
            <a:pPr lvl="0"/>
            <a:r>
              <a:rPr lang="fr-FR"/>
              <a:t>Vendredi 9 juin 2017</a:t>
            </a:r>
          </a:p>
        </p:txBody>
      </p:sp>
    </p:spTree>
    <p:extLst>
      <p:ext uri="{BB962C8B-B14F-4D97-AF65-F5344CB8AC3E}">
        <p14:creationId xmlns:p14="http://schemas.microsoft.com/office/powerpoint/2010/main" val="579125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tête">
    <p:spTree>
      <p:nvGrpSpPr>
        <p:cNvPr id="1" name=""/>
        <p:cNvGrpSpPr/>
        <p:nvPr/>
      </p:nvGrpSpPr>
      <p:grpSpPr>
        <a:xfrm>
          <a:off x="0" y="0"/>
          <a:ext cx="0" cy="0"/>
          <a:chOff x="0" y="0"/>
          <a:chExt cx="0" cy="0"/>
        </a:xfrm>
      </p:grpSpPr>
      <p:sp>
        <p:nvSpPr>
          <p:cNvPr id="8" name="Titre 1"/>
          <p:cNvSpPr txBox="1">
            <a:spLocks/>
          </p:cNvSpPr>
          <p:nvPr userDrawn="1"/>
        </p:nvSpPr>
        <p:spPr>
          <a:xfrm>
            <a:off x="-4" y="527063"/>
            <a:ext cx="12191999" cy="883296"/>
          </a:xfrm>
          <a:prstGeom prst="rect">
            <a:avLst/>
          </a:prstGeom>
          <a:solidFill>
            <a:srgbClr val="16B1AB"/>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4267"/>
          </a:p>
        </p:txBody>
      </p:sp>
      <p:sp>
        <p:nvSpPr>
          <p:cNvPr id="2" name="Title 1"/>
          <p:cNvSpPr>
            <a:spLocks noGrp="1"/>
          </p:cNvSpPr>
          <p:nvPr>
            <p:ph type="ctrTitle" hasCustomPrompt="1"/>
          </p:nvPr>
        </p:nvSpPr>
        <p:spPr>
          <a:xfrm>
            <a:off x="-3" y="538182"/>
            <a:ext cx="12192001" cy="872177"/>
          </a:xfrm>
        </p:spPr>
        <p:txBody>
          <a:bodyPr vert="horz" lIns="91440" tIns="45720" rIns="91440" bIns="45720" rtlCol="0" anchor="ctr" anchorCtr="1">
            <a:noAutofit/>
          </a:bodyPr>
          <a:lstStyle>
            <a:lvl1pPr algn="l" defTabSz="1219170" rtl="0" eaLnBrk="1" latinLnBrk="0" hangingPunct="1">
              <a:spcBef>
                <a:spcPct val="0"/>
              </a:spcBef>
              <a:buNone/>
              <a:defRPr sz="4267" kern="1200" cap="all" baseline="0">
                <a:solidFill>
                  <a:schemeClr val="bg1"/>
                </a:solidFill>
                <a:effectLst/>
                <a:latin typeface="+mj-lt"/>
                <a:ea typeface="+mj-ea"/>
                <a:cs typeface="+mj-cs"/>
              </a:defRPr>
            </a:lvl1pPr>
          </a:lstStyle>
          <a:p>
            <a:r>
              <a:rPr lang="fr-FR"/>
              <a:t>MICHEL QUESNOT</a:t>
            </a:r>
            <a:endParaRPr/>
          </a:p>
        </p:txBody>
      </p:sp>
    </p:spTree>
    <p:extLst>
      <p:ext uri="{BB962C8B-B14F-4D97-AF65-F5344CB8AC3E}">
        <p14:creationId xmlns:p14="http://schemas.microsoft.com/office/powerpoint/2010/main" val="267311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fr-FR">
                <a:solidFill>
                  <a:prstClr val="black">
                    <a:tint val="75000"/>
                  </a:prstClr>
                </a:solidFill>
              </a:rPr>
              <a:t>Journée Sociale du 1er octobre 2018</a:t>
            </a:r>
          </a:p>
        </p:txBody>
      </p:sp>
      <p:sp>
        <p:nvSpPr>
          <p:cNvPr id="6" name="Espace réservé du numéro de diapositive 5"/>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1285229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6" name="Titre 1"/>
          <p:cNvSpPr txBox="1">
            <a:spLocks/>
          </p:cNvSpPr>
          <p:nvPr userDrawn="1"/>
        </p:nvSpPr>
        <p:spPr>
          <a:xfrm>
            <a:off x="439013" y="-1"/>
            <a:ext cx="3637531" cy="6858001"/>
          </a:xfrm>
          <a:prstGeom prst="rect">
            <a:avLst/>
          </a:prstGeom>
          <a:solidFill>
            <a:srgbClr val="16B1AB"/>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4267"/>
          </a:p>
        </p:txBody>
      </p:sp>
      <p:sp>
        <p:nvSpPr>
          <p:cNvPr id="7" name="Text Placeholder 2"/>
          <p:cNvSpPr>
            <a:spLocks noGrp="1"/>
          </p:cNvSpPr>
          <p:nvPr>
            <p:ph type="body" idx="1" hasCustomPrompt="1"/>
          </p:nvPr>
        </p:nvSpPr>
        <p:spPr>
          <a:xfrm>
            <a:off x="439014" y="1458148"/>
            <a:ext cx="3637532" cy="4898203"/>
          </a:xfrm>
        </p:spPr>
        <p:txBody>
          <a:bodyPr lIns="144000" tIns="144000" rIns="144000" bIns="144000" anchor="t" anchorCtr="0">
            <a:normAutofit/>
          </a:bodyPr>
          <a:lstStyle>
            <a:lvl1pPr marL="0" indent="0" algn="just">
              <a:spcBef>
                <a:spcPts val="0"/>
              </a:spcBef>
              <a:buNone/>
              <a:defRPr sz="1867">
                <a:solidFill>
                  <a:schemeClr val="bg1"/>
                </a:solidFill>
                <a:effectLs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FR"/>
              <a:t>Cliquez pour insérer du texte</a:t>
            </a:r>
          </a:p>
        </p:txBody>
      </p:sp>
      <p:sp>
        <p:nvSpPr>
          <p:cNvPr id="9" name="Content Placeholder 2"/>
          <p:cNvSpPr>
            <a:spLocks noGrp="1"/>
          </p:cNvSpPr>
          <p:nvPr>
            <p:ph sz="half" idx="15"/>
          </p:nvPr>
        </p:nvSpPr>
        <p:spPr>
          <a:xfrm>
            <a:off x="4528101" y="1542817"/>
            <a:ext cx="7199800" cy="4628444"/>
          </a:xfrm>
        </p:spPr>
        <p:txBody>
          <a:bodyPr numCol="1" spcCol="504000">
            <a:normAutofit/>
          </a:bodyPr>
          <a:lstStyle>
            <a:lvl1pPr marL="0" marR="0" indent="0" algn="just" defTabSz="1219170" rtl="0" eaLnBrk="1" fontAlgn="auto" latinLnBrk="0" hangingPunct="1">
              <a:lnSpc>
                <a:spcPct val="100000"/>
              </a:lnSpc>
              <a:spcBef>
                <a:spcPts val="3200"/>
              </a:spcBef>
              <a:spcAft>
                <a:spcPts val="0"/>
              </a:spcAft>
              <a:buClrTx/>
              <a:buSzPct val="90000"/>
              <a:buFont typeface="Wingdings" pitchFamily="2" charset="2"/>
              <a:buNone/>
              <a:tabLst/>
              <a:defRPr sz="2667" cap="all"/>
            </a:lvl1pPr>
            <a:lvl2pPr marL="0" indent="0" algn="just">
              <a:buNone/>
              <a:defRPr sz="1867"/>
            </a:lvl2pPr>
            <a:lvl3pPr algn="just">
              <a:defRPr sz="2400"/>
            </a:lvl3pPr>
            <a:lvl4pPr algn="just">
              <a:defRPr sz="2133"/>
            </a:lvl4pPr>
            <a:lvl5pPr marL="2133547" indent="0" algn="just">
              <a:buNone/>
              <a:defRPr sz="1867"/>
            </a:lvl5pPr>
            <a:lvl6pPr>
              <a:defRPr sz="2400"/>
            </a:lvl6pPr>
            <a:lvl7pPr marL="3054274" indent="-459306">
              <a:defRPr sz="2400"/>
            </a:lvl7pPr>
            <a:lvl8pPr marL="3054274" indent="-459306">
              <a:defRPr sz="2400"/>
            </a:lvl8pPr>
            <a:lvl9pPr marL="3054274" indent="-459306">
              <a:defRPr sz="2400"/>
            </a:lvl9pPr>
          </a:lstStyle>
          <a:p>
            <a:pPr lvl="0"/>
            <a:r>
              <a:rPr lang="fr-FR"/>
              <a:t>Cliquez pour modifier les styles du texte du masque</a:t>
            </a:r>
          </a:p>
          <a:p>
            <a:pPr lvl="1"/>
            <a:r>
              <a:rPr lang="fr-FR"/>
              <a:t>Deuxième niveau</a:t>
            </a:r>
          </a:p>
        </p:txBody>
      </p:sp>
      <p:sp>
        <p:nvSpPr>
          <p:cNvPr id="10" name="Title Placeholder 1"/>
          <p:cNvSpPr>
            <a:spLocks noGrp="1"/>
          </p:cNvSpPr>
          <p:nvPr>
            <p:ph type="title"/>
          </p:nvPr>
        </p:nvSpPr>
        <p:spPr>
          <a:xfrm>
            <a:off x="4528100" y="548680"/>
            <a:ext cx="7199801" cy="702507"/>
          </a:xfrm>
          <a:prstGeom prst="rect">
            <a:avLst/>
          </a:prstGeom>
        </p:spPr>
        <p:txBody>
          <a:bodyPr vert="horz" lIns="91440" tIns="45720" rIns="91440" bIns="45720" rtlCol="0" anchor="t" anchorCtr="0">
            <a:noAutofit/>
          </a:bodyPr>
          <a:lstStyle>
            <a:lvl1pPr algn="l">
              <a:defRPr sz="3733" cap="all">
                <a:solidFill>
                  <a:srgbClr val="16B1AB"/>
                </a:solidFill>
              </a:defRPr>
            </a:lvl1pPr>
          </a:lstStyle>
          <a:p>
            <a:r>
              <a:rPr lang="fr-FR" dirty="0"/>
              <a:t>PAGE TITRE</a:t>
            </a:r>
            <a:endParaRPr dirty="0"/>
          </a:p>
        </p:txBody>
      </p:sp>
      <p:sp>
        <p:nvSpPr>
          <p:cNvPr id="11" name="Ellipse 10"/>
          <p:cNvSpPr/>
          <p:nvPr userDrawn="1"/>
        </p:nvSpPr>
        <p:spPr>
          <a:xfrm>
            <a:off x="11765532" y="3137369"/>
            <a:ext cx="686113" cy="639704"/>
          </a:xfrm>
          <a:prstGeom prst="ellipse">
            <a:avLst/>
          </a:prstGeom>
          <a:solidFill>
            <a:srgbClr val="16B1AB"/>
          </a:solidFill>
          <a:ln>
            <a:solidFill>
              <a:srgbClr val="16B1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12" name="Slide Number Placeholder 5"/>
          <p:cNvSpPr txBox="1">
            <a:spLocks/>
          </p:cNvSpPr>
          <p:nvPr userDrawn="1"/>
        </p:nvSpPr>
        <p:spPr>
          <a:xfrm>
            <a:off x="11727901" y="3242500"/>
            <a:ext cx="526815" cy="365125"/>
          </a:xfrm>
          <a:prstGeom prst="rect">
            <a:avLst/>
          </a:prstGeom>
        </p:spPr>
        <p:txBody>
          <a:bodyPr vert="horz" lIns="121920" tIns="60960" rIns="121920" bIns="6096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z="1867" smtClean="0"/>
              <a:t>‹N°›</a:t>
            </a:fld>
            <a:endParaRPr lang="fr-FR" sz="1867"/>
          </a:p>
        </p:txBody>
      </p:sp>
    </p:spTree>
    <p:extLst>
      <p:ext uri="{BB962C8B-B14F-4D97-AF65-F5344CB8AC3E}">
        <p14:creationId xmlns:p14="http://schemas.microsoft.com/office/powerpoint/2010/main" val="3662904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ge Texte 1">
    <p:spTree>
      <p:nvGrpSpPr>
        <p:cNvPr id="1" name=""/>
        <p:cNvGrpSpPr/>
        <p:nvPr/>
      </p:nvGrpSpPr>
      <p:grpSpPr>
        <a:xfrm>
          <a:off x="0" y="0"/>
          <a:ext cx="0" cy="0"/>
          <a:chOff x="0" y="0"/>
          <a:chExt cx="0" cy="0"/>
        </a:xfrm>
      </p:grpSpPr>
      <p:sp>
        <p:nvSpPr>
          <p:cNvPr id="8" name="Titre 1"/>
          <p:cNvSpPr txBox="1">
            <a:spLocks/>
          </p:cNvSpPr>
          <p:nvPr userDrawn="1"/>
        </p:nvSpPr>
        <p:spPr>
          <a:xfrm>
            <a:off x="439013" y="-1"/>
            <a:ext cx="2552544" cy="6858001"/>
          </a:xfrm>
          <a:prstGeom prst="rect">
            <a:avLst/>
          </a:prstGeom>
          <a:solidFill>
            <a:srgbClr val="16B1AB"/>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4267"/>
          </a:p>
        </p:txBody>
      </p:sp>
      <p:sp>
        <p:nvSpPr>
          <p:cNvPr id="3" name="Text Placeholder 2"/>
          <p:cNvSpPr>
            <a:spLocks noGrp="1"/>
          </p:cNvSpPr>
          <p:nvPr>
            <p:ph type="body" idx="1" hasCustomPrompt="1"/>
          </p:nvPr>
        </p:nvSpPr>
        <p:spPr>
          <a:xfrm>
            <a:off x="439013" y="1458148"/>
            <a:ext cx="2552544" cy="4898203"/>
          </a:xfrm>
        </p:spPr>
        <p:txBody>
          <a:bodyPr lIns="144000" tIns="144000" rIns="144000" bIns="144000" anchor="t" anchorCtr="0">
            <a:normAutofit/>
          </a:bodyPr>
          <a:lstStyle>
            <a:lvl1pPr marL="0" indent="0" algn="just">
              <a:spcBef>
                <a:spcPts val="0"/>
              </a:spcBef>
              <a:buNone/>
              <a:defRPr sz="1867">
                <a:solidFill>
                  <a:schemeClr val="bg1"/>
                </a:solidFill>
                <a:effectLs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FR"/>
              <a:t>Cliquez pour insérer du texte</a:t>
            </a:r>
          </a:p>
        </p:txBody>
      </p:sp>
      <p:sp>
        <p:nvSpPr>
          <p:cNvPr id="14" name="Content Placeholder 2"/>
          <p:cNvSpPr>
            <a:spLocks noGrp="1"/>
          </p:cNvSpPr>
          <p:nvPr>
            <p:ph sz="half" idx="15"/>
          </p:nvPr>
        </p:nvSpPr>
        <p:spPr>
          <a:xfrm>
            <a:off x="3364089" y="1542817"/>
            <a:ext cx="8363811" cy="4628444"/>
          </a:xfrm>
        </p:spPr>
        <p:txBody>
          <a:bodyPr numCol="1" spcCol="504000">
            <a:normAutofit/>
          </a:bodyPr>
          <a:lstStyle>
            <a:lvl1pPr marL="0" marR="0" indent="0" algn="just" defTabSz="1219170" rtl="0" eaLnBrk="1" fontAlgn="auto" latinLnBrk="0" hangingPunct="1">
              <a:lnSpc>
                <a:spcPct val="100000"/>
              </a:lnSpc>
              <a:spcBef>
                <a:spcPts val="3200"/>
              </a:spcBef>
              <a:spcAft>
                <a:spcPts val="0"/>
              </a:spcAft>
              <a:buClrTx/>
              <a:buSzPct val="90000"/>
              <a:buFont typeface="Wingdings" pitchFamily="2" charset="2"/>
              <a:buNone/>
              <a:tabLst/>
              <a:defRPr sz="2667" cap="all"/>
            </a:lvl1pPr>
            <a:lvl2pPr marL="0" indent="0" algn="just">
              <a:buNone/>
              <a:defRPr sz="1867"/>
            </a:lvl2pPr>
            <a:lvl3pPr algn="just">
              <a:defRPr sz="2400"/>
            </a:lvl3pPr>
            <a:lvl4pPr algn="just">
              <a:defRPr sz="2133"/>
            </a:lvl4pPr>
            <a:lvl5pPr marL="2133547" indent="0" algn="just">
              <a:buNone/>
              <a:defRPr sz="1867"/>
            </a:lvl5pPr>
            <a:lvl6pPr>
              <a:defRPr sz="2400"/>
            </a:lvl6pPr>
            <a:lvl7pPr marL="3054274" indent="-459306">
              <a:defRPr sz="2400"/>
            </a:lvl7pPr>
            <a:lvl8pPr marL="3054274" indent="-459306">
              <a:defRPr sz="2400"/>
            </a:lvl8pPr>
            <a:lvl9pPr marL="3054274" indent="-459306">
              <a:defRPr sz="2400"/>
            </a:lvl9pPr>
          </a:lstStyle>
          <a:p>
            <a:pPr lvl="0"/>
            <a:r>
              <a:rPr lang="fr-FR"/>
              <a:t>Cliquez pour modifier les styles du texte du masque</a:t>
            </a:r>
          </a:p>
          <a:p>
            <a:pPr lvl="1"/>
            <a:r>
              <a:rPr lang="fr-FR"/>
              <a:t>Deuxième niveau</a:t>
            </a:r>
          </a:p>
        </p:txBody>
      </p:sp>
      <p:sp>
        <p:nvSpPr>
          <p:cNvPr id="15" name="Title Placeholder 1"/>
          <p:cNvSpPr>
            <a:spLocks noGrp="1"/>
          </p:cNvSpPr>
          <p:nvPr>
            <p:ph type="title"/>
          </p:nvPr>
        </p:nvSpPr>
        <p:spPr>
          <a:xfrm>
            <a:off x="3364089" y="548680"/>
            <a:ext cx="8363812" cy="702507"/>
          </a:xfrm>
          <a:prstGeom prst="rect">
            <a:avLst/>
          </a:prstGeom>
        </p:spPr>
        <p:txBody>
          <a:bodyPr vert="horz" lIns="91440" tIns="45720" rIns="91440" bIns="45720" rtlCol="0" anchor="t" anchorCtr="0">
            <a:noAutofit/>
          </a:bodyPr>
          <a:lstStyle>
            <a:lvl1pPr algn="l">
              <a:defRPr sz="3733" cap="all">
                <a:solidFill>
                  <a:srgbClr val="16B1AB"/>
                </a:solidFill>
              </a:defRPr>
            </a:lvl1pPr>
          </a:lstStyle>
          <a:p>
            <a:r>
              <a:rPr lang="fr-FR" dirty="0"/>
              <a:t>PAGE TITRE</a:t>
            </a:r>
            <a:endParaRPr dirty="0"/>
          </a:p>
        </p:txBody>
      </p:sp>
      <p:sp>
        <p:nvSpPr>
          <p:cNvPr id="9" name="Ellipse 8"/>
          <p:cNvSpPr/>
          <p:nvPr userDrawn="1"/>
        </p:nvSpPr>
        <p:spPr>
          <a:xfrm>
            <a:off x="11765531" y="3137369"/>
            <a:ext cx="663536" cy="639704"/>
          </a:xfrm>
          <a:prstGeom prst="ellipse">
            <a:avLst/>
          </a:prstGeom>
          <a:solidFill>
            <a:srgbClr val="16B1AB"/>
          </a:solidFill>
          <a:ln>
            <a:solidFill>
              <a:srgbClr val="16B1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10" name="Slide Number Placeholder 5"/>
          <p:cNvSpPr txBox="1">
            <a:spLocks/>
          </p:cNvSpPr>
          <p:nvPr userDrawn="1"/>
        </p:nvSpPr>
        <p:spPr>
          <a:xfrm>
            <a:off x="11727901" y="3242500"/>
            <a:ext cx="526815" cy="365125"/>
          </a:xfrm>
          <a:prstGeom prst="rect">
            <a:avLst/>
          </a:prstGeom>
        </p:spPr>
        <p:txBody>
          <a:bodyPr vert="horz" lIns="121920" tIns="60960" rIns="121920" bIns="6096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z="1867" smtClean="0"/>
              <a:t>‹N°›</a:t>
            </a:fld>
            <a:endParaRPr lang="fr-FR" sz="1867"/>
          </a:p>
        </p:txBody>
      </p:sp>
    </p:spTree>
    <p:extLst>
      <p:ext uri="{BB962C8B-B14F-4D97-AF65-F5344CB8AC3E}">
        <p14:creationId xmlns:p14="http://schemas.microsoft.com/office/powerpoint/2010/main" val="420661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ge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lstStyle>
            <a:lvl1pPr marL="0" indent="0">
              <a:buNone/>
              <a:defRPr/>
            </a:lvl1pPr>
            <a:lvl5pPr>
              <a:defRPr/>
            </a:lvl5pPr>
          </a:lstStyle>
          <a:p>
            <a:pPr lvl="0"/>
            <a:endParaRPr/>
          </a:p>
        </p:txBody>
      </p:sp>
      <p:sp>
        <p:nvSpPr>
          <p:cNvPr id="7" name="Ellipse 6"/>
          <p:cNvSpPr/>
          <p:nvPr userDrawn="1"/>
        </p:nvSpPr>
        <p:spPr>
          <a:xfrm>
            <a:off x="11765532" y="3137369"/>
            <a:ext cx="686113" cy="639704"/>
          </a:xfrm>
          <a:prstGeom prst="ellipse">
            <a:avLst/>
          </a:prstGeom>
          <a:solidFill>
            <a:srgbClr val="16B1AB"/>
          </a:solidFill>
          <a:ln>
            <a:solidFill>
              <a:srgbClr val="16B1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8" name="Slide Number Placeholder 5"/>
          <p:cNvSpPr txBox="1">
            <a:spLocks/>
          </p:cNvSpPr>
          <p:nvPr userDrawn="1"/>
        </p:nvSpPr>
        <p:spPr>
          <a:xfrm>
            <a:off x="11727901" y="3242500"/>
            <a:ext cx="526815" cy="365125"/>
          </a:xfrm>
          <a:prstGeom prst="rect">
            <a:avLst/>
          </a:prstGeom>
        </p:spPr>
        <p:txBody>
          <a:bodyPr vert="horz" lIns="121920" tIns="60960" rIns="121920" bIns="6096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z="1867" smtClean="0"/>
              <a:t>‹N°›</a:t>
            </a:fld>
            <a:endParaRPr lang="fr-FR" sz="1867"/>
          </a:p>
        </p:txBody>
      </p:sp>
    </p:spTree>
    <p:extLst>
      <p:ext uri="{BB962C8B-B14F-4D97-AF65-F5344CB8AC3E}">
        <p14:creationId xmlns:p14="http://schemas.microsoft.com/office/powerpoint/2010/main" val="3812705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age Texte 2 Colonnes">
    <p:spTree>
      <p:nvGrpSpPr>
        <p:cNvPr id="1" name=""/>
        <p:cNvGrpSpPr/>
        <p:nvPr/>
      </p:nvGrpSpPr>
      <p:grpSpPr>
        <a:xfrm>
          <a:off x="0" y="0"/>
          <a:ext cx="0" cy="0"/>
          <a:chOff x="0" y="0"/>
          <a:chExt cx="0" cy="0"/>
        </a:xfrm>
      </p:grpSpPr>
      <p:sp>
        <p:nvSpPr>
          <p:cNvPr id="8" name="Titre 1"/>
          <p:cNvSpPr txBox="1">
            <a:spLocks/>
          </p:cNvSpPr>
          <p:nvPr userDrawn="1"/>
        </p:nvSpPr>
        <p:spPr>
          <a:xfrm>
            <a:off x="439013" y="0"/>
            <a:ext cx="8366320" cy="423333"/>
          </a:xfrm>
          <a:prstGeom prst="rect">
            <a:avLst/>
          </a:prstGeom>
          <a:solidFill>
            <a:srgbClr val="16B1AB"/>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fontScale="55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4267"/>
          </a:p>
        </p:txBody>
      </p:sp>
      <p:sp>
        <p:nvSpPr>
          <p:cNvPr id="18" name="Content Placeholder 2"/>
          <p:cNvSpPr>
            <a:spLocks noGrp="1"/>
          </p:cNvSpPr>
          <p:nvPr>
            <p:ph sz="half" idx="15" hasCustomPrompt="1"/>
          </p:nvPr>
        </p:nvSpPr>
        <p:spPr>
          <a:xfrm>
            <a:off x="439014" y="1542817"/>
            <a:ext cx="11326519" cy="4628444"/>
          </a:xfrm>
        </p:spPr>
        <p:txBody>
          <a:bodyPr numCol="2" spcCol="504000">
            <a:normAutofit/>
          </a:bodyPr>
          <a:lstStyle>
            <a:lvl1pPr marL="0" marR="0" indent="0" algn="just" defTabSz="1219170" rtl="0" eaLnBrk="1" fontAlgn="auto" latinLnBrk="0" hangingPunct="1">
              <a:lnSpc>
                <a:spcPct val="100000"/>
              </a:lnSpc>
              <a:spcBef>
                <a:spcPts val="3200"/>
              </a:spcBef>
              <a:spcAft>
                <a:spcPts val="0"/>
              </a:spcAft>
              <a:buClrTx/>
              <a:buSzPct val="90000"/>
              <a:buFont typeface="Wingdings" pitchFamily="2" charset="2"/>
              <a:buChar char="v"/>
              <a:tabLst/>
              <a:defRPr sz="3200" cap="all"/>
            </a:lvl1pPr>
            <a:lvl2pPr marL="0" indent="0" algn="just">
              <a:buNone/>
              <a:defRPr sz="2133"/>
            </a:lvl2pPr>
            <a:lvl3pPr algn="just">
              <a:defRPr sz="2400"/>
            </a:lvl3pPr>
            <a:lvl4pPr algn="just">
              <a:defRPr sz="2133"/>
            </a:lvl4pPr>
            <a:lvl5pPr marL="2133547" indent="0" algn="just">
              <a:buNone/>
              <a:defRPr sz="1867"/>
            </a:lvl5pPr>
            <a:lvl6pPr>
              <a:defRPr sz="2400"/>
            </a:lvl6pPr>
            <a:lvl7pPr marL="3054274" indent="-459306">
              <a:defRPr sz="2400"/>
            </a:lvl7pPr>
            <a:lvl8pPr marL="3054274" indent="-459306">
              <a:defRPr sz="2400"/>
            </a:lvl8pPr>
            <a:lvl9pPr marL="3054274" indent="-459306">
              <a:defRPr sz="2400"/>
            </a:lvl9pPr>
          </a:lstStyle>
          <a:p>
            <a:pPr lvl="1"/>
            <a:r>
              <a:rPr lang="fr-FR"/>
              <a:t>Deuxième niveau</a:t>
            </a:r>
          </a:p>
        </p:txBody>
      </p:sp>
      <p:sp>
        <p:nvSpPr>
          <p:cNvPr id="19" name="Title Placeholder 1"/>
          <p:cNvSpPr>
            <a:spLocks noGrp="1"/>
          </p:cNvSpPr>
          <p:nvPr>
            <p:ph type="title"/>
          </p:nvPr>
        </p:nvSpPr>
        <p:spPr>
          <a:xfrm>
            <a:off x="439014" y="548680"/>
            <a:ext cx="11326516" cy="702507"/>
          </a:xfrm>
          <a:prstGeom prst="rect">
            <a:avLst/>
          </a:prstGeom>
        </p:spPr>
        <p:txBody>
          <a:bodyPr vert="horz" lIns="91440" tIns="45720" rIns="91440" bIns="45720" rtlCol="0" anchor="t" anchorCtr="0">
            <a:noAutofit/>
          </a:bodyPr>
          <a:lstStyle>
            <a:lvl1pPr algn="l">
              <a:defRPr sz="4000" cap="all">
                <a:solidFill>
                  <a:srgbClr val="16B1AB"/>
                </a:solidFill>
              </a:defRPr>
            </a:lvl1pPr>
          </a:lstStyle>
          <a:p>
            <a:r>
              <a:rPr lang="fr-FR" dirty="0"/>
              <a:t>PAGE TITRE</a:t>
            </a:r>
            <a:endParaRPr dirty="0"/>
          </a:p>
        </p:txBody>
      </p:sp>
      <p:sp>
        <p:nvSpPr>
          <p:cNvPr id="10" name="Ellipse 9"/>
          <p:cNvSpPr/>
          <p:nvPr userDrawn="1"/>
        </p:nvSpPr>
        <p:spPr>
          <a:xfrm>
            <a:off x="11765532" y="3137369"/>
            <a:ext cx="686113" cy="639704"/>
          </a:xfrm>
          <a:prstGeom prst="ellipse">
            <a:avLst/>
          </a:prstGeom>
          <a:solidFill>
            <a:srgbClr val="16B1AB"/>
          </a:solidFill>
          <a:ln>
            <a:solidFill>
              <a:srgbClr val="16B1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11" name="Slide Number Placeholder 5"/>
          <p:cNvSpPr txBox="1">
            <a:spLocks/>
          </p:cNvSpPr>
          <p:nvPr userDrawn="1"/>
        </p:nvSpPr>
        <p:spPr>
          <a:xfrm>
            <a:off x="11727901" y="3242500"/>
            <a:ext cx="526815" cy="365125"/>
          </a:xfrm>
          <a:prstGeom prst="rect">
            <a:avLst/>
          </a:prstGeom>
        </p:spPr>
        <p:txBody>
          <a:bodyPr vert="horz" lIns="121920" tIns="60960" rIns="121920" bIns="6096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z="1867" smtClean="0"/>
              <a:t>‹N°›</a:t>
            </a:fld>
            <a:endParaRPr lang="fr-FR" sz="1867" dirty="0"/>
          </a:p>
        </p:txBody>
      </p:sp>
    </p:spTree>
    <p:extLst>
      <p:ext uri="{BB962C8B-B14F-4D97-AF65-F5344CB8AC3E}">
        <p14:creationId xmlns:p14="http://schemas.microsoft.com/office/powerpoint/2010/main" val="2250787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ge Graphique 2">
    <p:spTree>
      <p:nvGrpSpPr>
        <p:cNvPr id="1" name=""/>
        <p:cNvGrpSpPr/>
        <p:nvPr/>
      </p:nvGrpSpPr>
      <p:grpSpPr>
        <a:xfrm>
          <a:off x="0" y="0"/>
          <a:ext cx="0" cy="0"/>
          <a:chOff x="0" y="0"/>
          <a:chExt cx="0" cy="0"/>
        </a:xfrm>
      </p:grpSpPr>
      <p:sp>
        <p:nvSpPr>
          <p:cNvPr id="8" name="Titre 1"/>
          <p:cNvSpPr txBox="1">
            <a:spLocks/>
          </p:cNvSpPr>
          <p:nvPr userDrawn="1"/>
        </p:nvSpPr>
        <p:spPr>
          <a:xfrm>
            <a:off x="439013" y="0"/>
            <a:ext cx="8366320" cy="423333"/>
          </a:xfrm>
          <a:prstGeom prst="rect">
            <a:avLst/>
          </a:prstGeom>
          <a:solidFill>
            <a:srgbClr val="16B1AB"/>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fontScale="55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4267"/>
          </a:p>
        </p:txBody>
      </p:sp>
      <p:sp>
        <p:nvSpPr>
          <p:cNvPr id="12" name="Title Placeholder 1"/>
          <p:cNvSpPr>
            <a:spLocks noGrp="1"/>
          </p:cNvSpPr>
          <p:nvPr>
            <p:ph type="title" hasCustomPrompt="1"/>
          </p:nvPr>
        </p:nvSpPr>
        <p:spPr>
          <a:xfrm>
            <a:off x="439015" y="548680"/>
            <a:ext cx="11326515" cy="619720"/>
          </a:xfrm>
          <a:prstGeom prst="rect">
            <a:avLst/>
          </a:prstGeom>
        </p:spPr>
        <p:txBody>
          <a:bodyPr vert="horz" lIns="91440" tIns="45720" rIns="91440" bIns="45720" rtlCol="0" anchor="t" anchorCtr="0">
            <a:noAutofit/>
          </a:bodyPr>
          <a:lstStyle>
            <a:lvl1pPr algn="l">
              <a:defRPr sz="4000" cap="all">
                <a:solidFill>
                  <a:srgbClr val="16B1AB"/>
                </a:solidFill>
              </a:defRPr>
            </a:lvl1pPr>
          </a:lstStyle>
          <a:p>
            <a:r>
              <a:rPr lang="fr-FR" dirty="0"/>
              <a:t>PAGE TITRE</a:t>
            </a:r>
            <a:endParaRPr dirty="0"/>
          </a:p>
        </p:txBody>
      </p:sp>
      <p:sp>
        <p:nvSpPr>
          <p:cNvPr id="14" name="Content Placeholder 2"/>
          <p:cNvSpPr>
            <a:spLocks noGrp="1"/>
          </p:cNvSpPr>
          <p:nvPr>
            <p:ph sz="half" idx="16" hasCustomPrompt="1"/>
          </p:nvPr>
        </p:nvSpPr>
        <p:spPr>
          <a:xfrm>
            <a:off x="439014" y="1794824"/>
            <a:ext cx="3591121" cy="4376437"/>
          </a:xfrm>
        </p:spPr>
        <p:txBody>
          <a:bodyPr numCol="2" spcCol="504000">
            <a:normAutofit/>
          </a:bodyPr>
          <a:lstStyle>
            <a:lvl1pPr marL="0" marR="0" indent="0" algn="just" defTabSz="1219170" rtl="0" eaLnBrk="1" fontAlgn="auto" latinLnBrk="0" hangingPunct="1">
              <a:lnSpc>
                <a:spcPct val="100000"/>
              </a:lnSpc>
              <a:spcBef>
                <a:spcPts val="3200"/>
              </a:spcBef>
              <a:spcAft>
                <a:spcPts val="0"/>
              </a:spcAft>
              <a:buClrTx/>
              <a:buSzPct val="90000"/>
              <a:buFont typeface="Wingdings" pitchFamily="2" charset="2"/>
              <a:buChar char="v"/>
              <a:tabLst/>
              <a:defRPr sz="3200" cap="all"/>
            </a:lvl1pPr>
            <a:lvl2pPr marL="0" indent="0" algn="just">
              <a:buNone/>
              <a:defRPr sz="2133"/>
            </a:lvl2pPr>
            <a:lvl3pPr algn="just">
              <a:defRPr sz="2400"/>
            </a:lvl3pPr>
            <a:lvl4pPr algn="just">
              <a:defRPr sz="2133"/>
            </a:lvl4pPr>
            <a:lvl5pPr marL="2133547" indent="0" algn="just">
              <a:buNone/>
              <a:defRPr sz="1867"/>
            </a:lvl5pPr>
            <a:lvl6pPr>
              <a:defRPr sz="2400"/>
            </a:lvl6pPr>
            <a:lvl7pPr marL="3054274" indent="-459306">
              <a:defRPr sz="2400"/>
            </a:lvl7pPr>
            <a:lvl8pPr marL="3054274" indent="-459306">
              <a:defRPr sz="2400"/>
            </a:lvl8pPr>
            <a:lvl9pPr marL="3054274" indent="-459306">
              <a:defRPr sz="2400"/>
            </a:lvl9pPr>
          </a:lstStyle>
          <a:p>
            <a:pPr lvl="1"/>
            <a:r>
              <a:rPr lang="fr-FR"/>
              <a:t>Deuxième niveau </a:t>
            </a:r>
          </a:p>
        </p:txBody>
      </p:sp>
      <p:sp>
        <p:nvSpPr>
          <p:cNvPr id="21" name="Content Placeholder 2"/>
          <p:cNvSpPr>
            <a:spLocks noGrp="1"/>
          </p:cNvSpPr>
          <p:nvPr>
            <p:ph sz="half" idx="17" hasCustomPrompt="1"/>
          </p:nvPr>
        </p:nvSpPr>
        <p:spPr>
          <a:xfrm>
            <a:off x="4318002" y="1794934"/>
            <a:ext cx="3591121" cy="4369743"/>
          </a:xfrm>
        </p:spPr>
        <p:txBody>
          <a:bodyPr numCol="2" spcCol="504000">
            <a:normAutofit/>
          </a:bodyPr>
          <a:lstStyle>
            <a:lvl1pPr marL="0" marR="0" indent="0" algn="just" defTabSz="1219170" rtl="0" eaLnBrk="1" fontAlgn="auto" latinLnBrk="0" hangingPunct="1">
              <a:lnSpc>
                <a:spcPct val="100000"/>
              </a:lnSpc>
              <a:spcBef>
                <a:spcPts val="3200"/>
              </a:spcBef>
              <a:spcAft>
                <a:spcPts val="0"/>
              </a:spcAft>
              <a:buClrTx/>
              <a:buSzPct val="90000"/>
              <a:buFont typeface="Wingdings" pitchFamily="2" charset="2"/>
              <a:buChar char="v"/>
              <a:tabLst/>
              <a:defRPr sz="3200" cap="all"/>
            </a:lvl1pPr>
            <a:lvl2pPr marL="0" indent="0" algn="just">
              <a:buNone/>
              <a:defRPr sz="2133"/>
            </a:lvl2pPr>
            <a:lvl3pPr algn="just">
              <a:defRPr sz="2400"/>
            </a:lvl3pPr>
            <a:lvl4pPr algn="just">
              <a:defRPr sz="2133"/>
            </a:lvl4pPr>
            <a:lvl5pPr marL="2133547" indent="0" algn="just">
              <a:buNone/>
              <a:defRPr sz="1867"/>
            </a:lvl5pPr>
            <a:lvl6pPr>
              <a:defRPr sz="2400"/>
            </a:lvl6pPr>
            <a:lvl7pPr marL="3054274" indent="-459306">
              <a:defRPr sz="2400"/>
            </a:lvl7pPr>
            <a:lvl8pPr marL="3054274" indent="-459306">
              <a:defRPr sz="2400"/>
            </a:lvl8pPr>
            <a:lvl9pPr marL="3054274" indent="-459306">
              <a:defRPr sz="2400"/>
            </a:lvl9pPr>
          </a:lstStyle>
          <a:p>
            <a:pPr lvl="1"/>
            <a:r>
              <a:rPr lang="fr-FR"/>
              <a:t>Deuxième niveau </a:t>
            </a:r>
          </a:p>
        </p:txBody>
      </p:sp>
      <p:sp>
        <p:nvSpPr>
          <p:cNvPr id="22" name="Content Placeholder 2"/>
          <p:cNvSpPr>
            <a:spLocks noGrp="1"/>
          </p:cNvSpPr>
          <p:nvPr>
            <p:ph sz="half" idx="18" hasCustomPrompt="1"/>
          </p:nvPr>
        </p:nvSpPr>
        <p:spPr>
          <a:xfrm>
            <a:off x="8174412" y="1794824"/>
            <a:ext cx="3591121" cy="4376437"/>
          </a:xfrm>
        </p:spPr>
        <p:txBody>
          <a:bodyPr numCol="2" spcCol="504000">
            <a:normAutofit/>
          </a:bodyPr>
          <a:lstStyle>
            <a:lvl1pPr marL="0" marR="0" indent="0" algn="just" defTabSz="1219170" rtl="0" eaLnBrk="1" fontAlgn="auto" latinLnBrk="0" hangingPunct="1">
              <a:lnSpc>
                <a:spcPct val="100000"/>
              </a:lnSpc>
              <a:spcBef>
                <a:spcPts val="3200"/>
              </a:spcBef>
              <a:spcAft>
                <a:spcPts val="0"/>
              </a:spcAft>
              <a:buClrTx/>
              <a:buSzPct val="90000"/>
              <a:buFont typeface="Wingdings" pitchFamily="2" charset="2"/>
              <a:buChar char="v"/>
              <a:tabLst/>
              <a:defRPr sz="3200" cap="all"/>
            </a:lvl1pPr>
            <a:lvl2pPr marL="0" indent="0" algn="just">
              <a:buNone/>
              <a:defRPr sz="2133"/>
            </a:lvl2pPr>
            <a:lvl3pPr algn="just">
              <a:defRPr sz="2400"/>
            </a:lvl3pPr>
            <a:lvl4pPr algn="just">
              <a:defRPr sz="2133"/>
            </a:lvl4pPr>
            <a:lvl5pPr marL="2133547" indent="0" algn="just">
              <a:buNone/>
              <a:defRPr sz="1867"/>
            </a:lvl5pPr>
            <a:lvl6pPr>
              <a:defRPr sz="2400"/>
            </a:lvl6pPr>
            <a:lvl7pPr marL="3054274" indent="-459306">
              <a:defRPr sz="2400"/>
            </a:lvl7pPr>
            <a:lvl8pPr marL="3054274" indent="-459306">
              <a:defRPr sz="2400"/>
            </a:lvl8pPr>
            <a:lvl9pPr marL="3054274" indent="-459306">
              <a:defRPr sz="2400"/>
            </a:lvl9pPr>
          </a:lstStyle>
          <a:p>
            <a:pPr lvl="1"/>
            <a:r>
              <a:rPr lang="fr-FR"/>
              <a:t>Deuxième niveau </a:t>
            </a:r>
          </a:p>
        </p:txBody>
      </p:sp>
      <p:sp>
        <p:nvSpPr>
          <p:cNvPr id="23" name="Titre 1"/>
          <p:cNvSpPr txBox="1">
            <a:spLocks/>
          </p:cNvSpPr>
          <p:nvPr userDrawn="1"/>
        </p:nvSpPr>
        <p:spPr>
          <a:xfrm>
            <a:off x="439014" y="1312333"/>
            <a:ext cx="3591121" cy="370416"/>
          </a:xfrm>
          <a:prstGeom prst="rect">
            <a:avLst/>
          </a:prstGeom>
          <a:solidFill>
            <a:srgbClr val="16B1AB">
              <a:alpha val="20000"/>
            </a:srgbClr>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fontScale="40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4267">
                <a:solidFill>
                  <a:srgbClr val="16B1AB"/>
                </a:solidFill>
              </a:rPr>
              <a:t> </a:t>
            </a:r>
          </a:p>
        </p:txBody>
      </p:sp>
      <p:sp>
        <p:nvSpPr>
          <p:cNvPr id="24" name="Titre 1"/>
          <p:cNvSpPr txBox="1">
            <a:spLocks/>
          </p:cNvSpPr>
          <p:nvPr userDrawn="1"/>
        </p:nvSpPr>
        <p:spPr>
          <a:xfrm>
            <a:off x="4318002" y="1312333"/>
            <a:ext cx="3591121" cy="370416"/>
          </a:xfrm>
          <a:prstGeom prst="rect">
            <a:avLst/>
          </a:prstGeom>
          <a:solidFill>
            <a:srgbClr val="16B1AB">
              <a:alpha val="20000"/>
            </a:srgbClr>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fontScale="40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4267"/>
              <a:t> </a:t>
            </a:r>
          </a:p>
        </p:txBody>
      </p:sp>
      <p:sp>
        <p:nvSpPr>
          <p:cNvPr id="25" name="Titre 1"/>
          <p:cNvSpPr txBox="1">
            <a:spLocks/>
          </p:cNvSpPr>
          <p:nvPr userDrawn="1"/>
        </p:nvSpPr>
        <p:spPr>
          <a:xfrm>
            <a:off x="8174412" y="1312333"/>
            <a:ext cx="3591121" cy="370416"/>
          </a:xfrm>
          <a:prstGeom prst="rect">
            <a:avLst/>
          </a:prstGeom>
          <a:solidFill>
            <a:srgbClr val="16B1AB">
              <a:alpha val="20000"/>
            </a:srgbClr>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fontScale="40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4267"/>
              <a:t> </a:t>
            </a:r>
          </a:p>
        </p:txBody>
      </p:sp>
      <p:cxnSp>
        <p:nvCxnSpPr>
          <p:cNvPr id="6" name="Connecteur droit 5"/>
          <p:cNvCxnSpPr/>
          <p:nvPr userDrawn="1"/>
        </p:nvCxnSpPr>
        <p:spPr>
          <a:xfrm>
            <a:off x="4165602" y="1794824"/>
            <a:ext cx="11289" cy="4369853"/>
          </a:xfrm>
          <a:prstGeom prst="line">
            <a:avLst/>
          </a:prstGeom>
          <a:ln w="12700" cmpd="sng">
            <a:solidFill>
              <a:schemeClr val="tx1"/>
            </a:solidFill>
          </a:ln>
        </p:spPr>
        <p:style>
          <a:lnRef idx="2">
            <a:schemeClr val="dk1"/>
          </a:lnRef>
          <a:fillRef idx="0">
            <a:schemeClr val="dk1"/>
          </a:fillRef>
          <a:effectRef idx="1">
            <a:schemeClr val="dk1"/>
          </a:effectRef>
          <a:fontRef idx="minor">
            <a:schemeClr val="tx1"/>
          </a:fontRef>
        </p:style>
      </p:cxnSp>
      <p:cxnSp>
        <p:nvCxnSpPr>
          <p:cNvPr id="29" name="Connecteur droit 28"/>
          <p:cNvCxnSpPr/>
          <p:nvPr userDrawn="1"/>
        </p:nvCxnSpPr>
        <p:spPr>
          <a:xfrm>
            <a:off x="8038944" y="1794824"/>
            <a:ext cx="11289" cy="4369853"/>
          </a:xfrm>
          <a:prstGeom prst="line">
            <a:avLst/>
          </a:prstGeom>
          <a:ln w="12700" cmpd="sng">
            <a:solidFill>
              <a:schemeClr val="tx1"/>
            </a:solidFill>
          </a:ln>
        </p:spPr>
        <p:style>
          <a:lnRef idx="2">
            <a:schemeClr val="dk1"/>
          </a:lnRef>
          <a:fillRef idx="0">
            <a:schemeClr val="dk1"/>
          </a:fillRef>
          <a:effectRef idx="1">
            <a:schemeClr val="dk1"/>
          </a:effectRef>
          <a:fontRef idx="minor">
            <a:schemeClr val="tx1"/>
          </a:fontRef>
        </p:style>
      </p:cxnSp>
      <p:sp>
        <p:nvSpPr>
          <p:cNvPr id="18" name="Ellipse 17"/>
          <p:cNvSpPr/>
          <p:nvPr userDrawn="1"/>
        </p:nvSpPr>
        <p:spPr>
          <a:xfrm>
            <a:off x="11765532" y="3137369"/>
            <a:ext cx="686113" cy="639704"/>
          </a:xfrm>
          <a:prstGeom prst="ellipse">
            <a:avLst/>
          </a:prstGeom>
          <a:solidFill>
            <a:srgbClr val="16B1AB"/>
          </a:solidFill>
          <a:ln>
            <a:solidFill>
              <a:srgbClr val="16B1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19" name="Slide Number Placeholder 5"/>
          <p:cNvSpPr txBox="1">
            <a:spLocks/>
          </p:cNvSpPr>
          <p:nvPr userDrawn="1"/>
        </p:nvSpPr>
        <p:spPr>
          <a:xfrm>
            <a:off x="11727901" y="3242500"/>
            <a:ext cx="526815" cy="365125"/>
          </a:xfrm>
          <a:prstGeom prst="rect">
            <a:avLst/>
          </a:prstGeom>
        </p:spPr>
        <p:txBody>
          <a:bodyPr vert="horz" lIns="121920" tIns="60960" rIns="121920" bIns="6096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z="1867" smtClean="0"/>
              <a:t>‹N°›</a:t>
            </a:fld>
            <a:endParaRPr lang="fr-FR" sz="1867"/>
          </a:p>
        </p:txBody>
      </p:sp>
    </p:spTree>
    <p:extLst>
      <p:ext uri="{BB962C8B-B14F-4D97-AF65-F5344CB8AC3E}">
        <p14:creationId xmlns:p14="http://schemas.microsoft.com/office/powerpoint/2010/main" val="4025249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6" name="Titre 1"/>
          <p:cNvSpPr txBox="1">
            <a:spLocks/>
          </p:cNvSpPr>
          <p:nvPr userDrawn="1"/>
        </p:nvSpPr>
        <p:spPr>
          <a:xfrm>
            <a:off x="439013" y="0"/>
            <a:ext cx="8366320" cy="423333"/>
          </a:xfrm>
          <a:prstGeom prst="rect">
            <a:avLst/>
          </a:prstGeom>
          <a:solidFill>
            <a:srgbClr val="16B1AB"/>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fontScale="55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4267"/>
          </a:p>
        </p:txBody>
      </p:sp>
      <p:sp>
        <p:nvSpPr>
          <p:cNvPr id="8" name="Title Placeholder 1"/>
          <p:cNvSpPr>
            <a:spLocks noGrp="1"/>
          </p:cNvSpPr>
          <p:nvPr>
            <p:ph type="title" hasCustomPrompt="1"/>
          </p:nvPr>
        </p:nvSpPr>
        <p:spPr>
          <a:xfrm>
            <a:off x="439015" y="548680"/>
            <a:ext cx="11326515" cy="619720"/>
          </a:xfrm>
          <a:prstGeom prst="rect">
            <a:avLst/>
          </a:prstGeom>
        </p:spPr>
        <p:txBody>
          <a:bodyPr vert="horz" lIns="91440" tIns="45720" rIns="91440" bIns="45720" rtlCol="0" anchor="t" anchorCtr="0">
            <a:noAutofit/>
          </a:bodyPr>
          <a:lstStyle>
            <a:lvl1pPr algn="l">
              <a:defRPr sz="4000" cap="all">
                <a:solidFill>
                  <a:srgbClr val="00A9C2"/>
                </a:solidFill>
              </a:defRPr>
            </a:lvl1pPr>
          </a:lstStyle>
          <a:p>
            <a:r>
              <a:rPr lang="fr-FR"/>
              <a:t>PAGE TITRE</a:t>
            </a:r>
            <a:endParaRPr/>
          </a:p>
        </p:txBody>
      </p:sp>
      <p:sp>
        <p:nvSpPr>
          <p:cNvPr id="11" name="Content Placeholder 2"/>
          <p:cNvSpPr>
            <a:spLocks noGrp="1"/>
          </p:cNvSpPr>
          <p:nvPr>
            <p:ph sz="half" idx="16" hasCustomPrompt="1"/>
          </p:nvPr>
        </p:nvSpPr>
        <p:spPr>
          <a:xfrm>
            <a:off x="439012" y="1794824"/>
            <a:ext cx="5566677" cy="4376437"/>
          </a:xfrm>
        </p:spPr>
        <p:txBody>
          <a:bodyPr numCol="2" spcCol="504000">
            <a:normAutofit/>
          </a:bodyPr>
          <a:lstStyle>
            <a:lvl1pPr marL="0" marR="0" indent="0" algn="just" defTabSz="1219170" rtl="0" eaLnBrk="1" fontAlgn="auto" latinLnBrk="0" hangingPunct="1">
              <a:lnSpc>
                <a:spcPct val="100000"/>
              </a:lnSpc>
              <a:spcBef>
                <a:spcPts val="3200"/>
              </a:spcBef>
              <a:spcAft>
                <a:spcPts val="0"/>
              </a:spcAft>
              <a:buClrTx/>
              <a:buSzPct val="90000"/>
              <a:buFont typeface="Wingdings" pitchFamily="2" charset="2"/>
              <a:buChar char="v"/>
              <a:tabLst/>
              <a:defRPr sz="3200" cap="all"/>
            </a:lvl1pPr>
            <a:lvl2pPr marL="0" indent="0" algn="just">
              <a:buNone/>
              <a:defRPr sz="2133"/>
            </a:lvl2pPr>
            <a:lvl3pPr algn="just">
              <a:defRPr sz="2400"/>
            </a:lvl3pPr>
            <a:lvl4pPr algn="just">
              <a:defRPr sz="2133"/>
            </a:lvl4pPr>
            <a:lvl5pPr marL="2133547" indent="0" algn="just">
              <a:buNone/>
              <a:defRPr sz="1867"/>
            </a:lvl5pPr>
            <a:lvl6pPr>
              <a:defRPr sz="2400"/>
            </a:lvl6pPr>
            <a:lvl7pPr marL="3054274" indent="-459306">
              <a:defRPr sz="2400"/>
            </a:lvl7pPr>
            <a:lvl8pPr marL="3054274" indent="-459306">
              <a:defRPr sz="2400"/>
            </a:lvl8pPr>
            <a:lvl9pPr marL="3054274" indent="-459306">
              <a:defRPr sz="2400"/>
            </a:lvl9pPr>
          </a:lstStyle>
          <a:p>
            <a:pPr lvl="1"/>
            <a:r>
              <a:rPr lang="fr-FR"/>
              <a:t>Deuxième niveau </a:t>
            </a:r>
          </a:p>
        </p:txBody>
      </p:sp>
      <p:sp>
        <p:nvSpPr>
          <p:cNvPr id="14" name="Titre 1"/>
          <p:cNvSpPr txBox="1">
            <a:spLocks/>
          </p:cNvSpPr>
          <p:nvPr userDrawn="1"/>
        </p:nvSpPr>
        <p:spPr>
          <a:xfrm>
            <a:off x="439012" y="1312333"/>
            <a:ext cx="5566677" cy="370416"/>
          </a:xfrm>
          <a:prstGeom prst="rect">
            <a:avLst/>
          </a:prstGeom>
          <a:solidFill>
            <a:srgbClr val="16B1AB">
              <a:alpha val="20000"/>
            </a:srgbClr>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fontScale="40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4267"/>
              <a:t> </a:t>
            </a:r>
          </a:p>
        </p:txBody>
      </p:sp>
      <p:cxnSp>
        <p:nvCxnSpPr>
          <p:cNvPr id="20" name="Connecteur droit 19"/>
          <p:cNvCxnSpPr/>
          <p:nvPr userDrawn="1"/>
        </p:nvCxnSpPr>
        <p:spPr>
          <a:xfrm>
            <a:off x="6096002" y="1794824"/>
            <a:ext cx="11289" cy="4369853"/>
          </a:xfrm>
          <a:prstGeom prst="line">
            <a:avLst/>
          </a:prstGeom>
          <a:ln w="12700" cmpd="sng">
            <a:solidFill>
              <a:schemeClr val="tx1"/>
            </a:solidFill>
          </a:ln>
        </p:spPr>
        <p:style>
          <a:lnRef idx="2">
            <a:schemeClr val="dk1"/>
          </a:lnRef>
          <a:fillRef idx="0">
            <a:schemeClr val="dk1"/>
          </a:fillRef>
          <a:effectRef idx="1">
            <a:schemeClr val="dk1"/>
          </a:effectRef>
          <a:fontRef idx="minor">
            <a:schemeClr val="tx1"/>
          </a:fontRef>
        </p:style>
      </p:cxnSp>
      <p:sp>
        <p:nvSpPr>
          <p:cNvPr id="26" name="Content Placeholder 2"/>
          <p:cNvSpPr>
            <a:spLocks noGrp="1"/>
          </p:cNvSpPr>
          <p:nvPr>
            <p:ph sz="half" idx="17" hasCustomPrompt="1"/>
          </p:nvPr>
        </p:nvSpPr>
        <p:spPr>
          <a:xfrm>
            <a:off x="6198852" y="1794824"/>
            <a:ext cx="5566677" cy="4376437"/>
          </a:xfrm>
        </p:spPr>
        <p:txBody>
          <a:bodyPr numCol="2" spcCol="504000">
            <a:normAutofit/>
          </a:bodyPr>
          <a:lstStyle>
            <a:lvl1pPr marL="0" marR="0" indent="0" algn="just" defTabSz="1219170" rtl="0" eaLnBrk="1" fontAlgn="auto" latinLnBrk="0" hangingPunct="1">
              <a:lnSpc>
                <a:spcPct val="100000"/>
              </a:lnSpc>
              <a:spcBef>
                <a:spcPts val="3200"/>
              </a:spcBef>
              <a:spcAft>
                <a:spcPts val="0"/>
              </a:spcAft>
              <a:buClrTx/>
              <a:buSzPct val="90000"/>
              <a:buFont typeface="Wingdings" pitchFamily="2" charset="2"/>
              <a:buChar char="v"/>
              <a:tabLst/>
              <a:defRPr sz="3200" cap="all"/>
            </a:lvl1pPr>
            <a:lvl2pPr marL="0" indent="0" algn="just">
              <a:buNone/>
              <a:defRPr sz="2133"/>
            </a:lvl2pPr>
            <a:lvl3pPr algn="just">
              <a:defRPr sz="2400"/>
            </a:lvl3pPr>
            <a:lvl4pPr algn="just">
              <a:defRPr sz="2133"/>
            </a:lvl4pPr>
            <a:lvl5pPr marL="2133547" indent="0" algn="just">
              <a:buNone/>
              <a:defRPr sz="1867"/>
            </a:lvl5pPr>
            <a:lvl6pPr>
              <a:defRPr sz="2400"/>
            </a:lvl6pPr>
            <a:lvl7pPr marL="3054274" indent="-459306">
              <a:defRPr sz="2400"/>
            </a:lvl7pPr>
            <a:lvl8pPr marL="3054274" indent="-459306">
              <a:defRPr sz="2400"/>
            </a:lvl8pPr>
            <a:lvl9pPr marL="3054274" indent="-459306">
              <a:defRPr sz="2400"/>
            </a:lvl9pPr>
          </a:lstStyle>
          <a:p>
            <a:pPr lvl="1"/>
            <a:r>
              <a:rPr lang="fr-FR"/>
              <a:t>Deuxième niveau </a:t>
            </a:r>
          </a:p>
        </p:txBody>
      </p:sp>
      <p:sp>
        <p:nvSpPr>
          <p:cNvPr id="27" name="Titre 1"/>
          <p:cNvSpPr txBox="1">
            <a:spLocks/>
          </p:cNvSpPr>
          <p:nvPr userDrawn="1"/>
        </p:nvSpPr>
        <p:spPr>
          <a:xfrm>
            <a:off x="6198852" y="1312333"/>
            <a:ext cx="5566677" cy="370416"/>
          </a:xfrm>
          <a:prstGeom prst="rect">
            <a:avLst/>
          </a:prstGeom>
          <a:solidFill>
            <a:srgbClr val="16B1AB">
              <a:alpha val="20000"/>
            </a:srgbClr>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fontScale="40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4267"/>
              <a:t> </a:t>
            </a:r>
          </a:p>
        </p:txBody>
      </p:sp>
      <p:sp>
        <p:nvSpPr>
          <p:cNvPr id="15" name="Ellipse 14"/>
          <p:cNvSpPr/>
          <p:nvPr userDrawn="1"/>
        </p:nvSpPr>
        <p:spPr>
          <a:xfrm>
            <a:off x="11765532" y="3137369"/>
            <a:ext cx="686113" cy="639704"/>
          </a:xfrm>
          <a:prstGeom prst="ellipse">
            <a:avLst/>
          </a:prstGeom>
          <a:solidFill>
            <a:srgbClr val="16B1AB"/>
          </a:solidFill>
          <a:ln>
            <a:solidFill>
              <a:srgbClr val="16B1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16" name="Slide Number Placeholder 5"/>
          <p:cNvSpPr txBox="1">
            <a:spLocks/>
          </p:cNvSpPr>
          <p:nvPr userDrawn="1"/>
        </p:nvSpPr>
        <p:spPr>
          <a:xfrm>
            <a:off x="11727901" y="3242500"/>
            <a:ext cx="526815" cy="365125"/>
          </a:xfrm>
          <a:prstGeom prst="rect">
            <a:avLst/>
          </a:prstGeom>
        </p:spPr>
        <p:txBody>
          <a:bodyPr vert="horz" lIns="121920" tIns="60960" rIns="121920" bIns="6096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z="1867" smtClean="0"/>
              <a:t>‹N°›</a:t>
            </a:fld>
            <a:endParaRPr lang="fr-FR" sz="1867"/>
          </a:p>
        </p:txBody>
      </p:sp>
    </p:spTree>
    <p:extLst>
      <p:ext uri="{BB962C8B-B14F-4D97-AF65-F5344CB8AC3E}">
        <p14:creationId xmlns:p14="http://schemas.microsoft.com/office/powerpoint/2010/main" val="12903708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age Conclusion">
    <p:spTree>
      <p:nvGrpSpPr>
        <p:cNvPr id="1" name=""/>
        <p:cNvGrpSpPr/>
        <p:nvPr/>
      </p:nvGrpSpPr>
      <p:grpSpPr>
        <a:xfrm>
          <a:off x="0" y="0"/>
          <a:ext cx="0" cy="0"/>
          <a:chOff x="0" y="0"/>
          <a:chExt cx="0" cy="0"/>
        </a:xfrm>
      </p:grpSpPr>
      <p:sp>
        <p:nvSpPr>
          <p:cNvPr id="8" name="Titre 1"/>
          <p:cNvSpPr txBox="1">
            <a:spLocks/>
          </p:cNvSpPr>
          <p:nvPr userDrawn="1"/>
        </p:nvSpPr>
        <p:spPr>
          <a:xfrm>
            <a:off x="439013" y="0"/>
            <a:ext cx="8366320" cy="423333"/>
          </a:xfrm>
          <a:prstGeom prst="rect">
            <a:avLst/>
          </a:prstGeom>
          <a:solidFill>
            <a:srgbClr val="16B1AB"/>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fontScale="55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fr-FR" sz="4267"/>
          </a:p>
        </p:txBody>
      </p:sp>
      <p:sp>
        <p:nvSpPr>
          <p:cNvPr id="7" name="Title Placeholder 1"/>
          <p:cNvSpPr>
            <a:spLocks noGrp="1"/>
          </p:cNvSpPr>
          <p:nvPr>
            <p:ph type="title"/>
          </p:nvPr>
        </p:nvSpPr>
        <p:spPr>
          <a:xfrm>
            <a:off x="439015" y="548680"/>
            <a:ext cx="11326515" cy="702507"/>
          </a:xfrm>
          <a:prstGeom prst="rect">
            <a:avLst/>
          </a:prstGeom>
        </p:spPr>
        <p:txBody>
          <a:bodyPr vert="horz" lIns="91440" tIns="45720" rIns="91440" bIns="45720" rtlCol="0" anchor="t" anchorCtr="0">
            <a:noAutofit/>
          </a:bodyPr>
          <a:lstStyle>
            <a:lvl1pPr algn="l">
              <a:defRPr sz="4000" cap="all">
                <a:solidFill>
                  <a:srgbClr val="16B1AB"/>
                </a:solidFill>
              </a:defRPr>
            </a:lvl1pPr>
          </a:lstStyle>
          <a:p>
            <a:r>
              <a:rPr lang="fr-FR" dirty="0"/>
              <a:t>PAGE TITRE</a:t>
            </a:r>
            <a:endParaRPr dirty="0"/>
          </a:p>
        </p:txBody>
      </p:sp>
      <p:sp>
        <p:nvSpPr>
          <p:cNvPr id="12" name="Content Placeholder 2"/>
          <p:cNvSpPr>
            <a:spLocks noGrp="1"/>
          </p:cNvSpPr>
          <p:nvPr>
            <p:ph sz="half" idx="16" hasCustomPrompt="1"/>
          </p:nvPr>
        </p:nvSpPr>
        <p:spPr>
          <a:xfrm>
            <a:off x="439013" y="1752490"/>
            <a:ext cx="11288887" cy="1109244"/>
          </a:xfrm>
        </p:spPr>
        <p:txBody>
          <a:bodyPr numCol="2" spcCol="504000">
            <a:normAutofit/>
          </a:bodyPr>
          <a:lstStyle>
            <a:lvl1pPr marL="0" marR="0" indent="0" algn="just" defTabSz="1219170" rtl="0" eaLnBrk="1" fontAlgn="auto" latinLnBrk="0" hangingPunct="1">
              <a:lnSpc>
                <a:spcPct val="100000"/>
              </a:lnSpc>
              <a:spcBef>
                <a:spcPts val="3200"/>
              </a:spcBef>
              <a:spcAft>
                <a:spcPts val="0"/>
              </a:spcAft>
              <a:buClrTx/>
              <a:buSzPct val="90000"/>
              <a:buFont typeface="Wingdings" pitchFamily="2" charset="2"/>
              <a:buChar char="v"/>
              <a:tabLst/>
              <a:defRPr sz="3200" cap="all"/>
            </a:lvl1pPr>
            <a:lvl2pPr marL="0" indent="0" algn="just">
              <a:buNone/>
              <a:defRPr sz="2133"/>
            </a:lvl2pPr>
            <a:lvl3pPr algn="just">
              <a:defRPr sz="2400"/>
            </a:lvl3pPr>
            <a:lvl4pPr algn="just">
              <a:defRPr sz="2133"/>
            </a:lvl4pPr>
            <a:lvl5pPr marL="2133547" indent="0" algn="just">
              <a:buNone/>
              <a:defRPr sz="1867"/>
            </a:lvl5pPr>
            <a:lvl6pPr>
              <a:defRPr sz="2400"/>
            </a:lvl6pPr>
            <a:lvl7pPr marL="3054274" indent="-459306">
              <a:defRPr sz="2400"/>
            </a:lvl7pPr>
            <a:lvl8pPr marL="3054274" indent="-459306">
              <a:defRPr sz="2400"/>
            </a:lvl8pPr>
            <a:lvl9pPr marL="3054274" indent="-459306">
              <a:defRPr sz="2400"/>
            </a:lvl9pPr>
          </a:lstStyle>
          <a:p>
            <a:pPr lvl="1"/>
            <a:r>
              <a:rPr lang="fr-FR"/>
              <a:t>Deuxième niveau </a:t>
            </a:r>
          </a:p>
        </p:txBody>
      </p:sp>
      <p:sp>
        <p:nvSpPr>
          <p:cNvPr id="14" name="Titre 1"/>
          <p:cNvSpPr txBox="1">
            <a:spLocks/>
          </p:cNvSpPr>
          <p:nvPr userDrawn="1"/>
        </p:nvSpPr>
        <p:spPr>
          <a:xfrm>
            <a:off x="439013" y="1312333"/>
            <a:ext cx="11326519" cy="370416"/>
          </a:xfrm>
          <a:prstGeom prst="rect">
            <a:avLst/>
          </a:prstGeom>
          <a:solidFill>
            <a:srgbClr val="16B1AB">
              <a:alpha val="20000"/>
            </a:srgbClr>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fontScale="40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4267">
                <a:solidFill>
                  <a:srgbClr val="16B1AB">
                    <a:alpha val="20000"/>
                  </a:srgbClr>
                </a:solidFill>
              </a:rPr>
              <a:t> </a:t>
            </a:r>
          </a:p>
        </p:txBody>
      </p:sp>
      <p:sp>
        <p:nvSpPr>
          <p:cNvPr id="32" name="Content Placeholder 2"/>
          <p:cNvSpPr>
            <a:spLocks noGrp="1"/>
          </p:cNvSpPr>
          <p:nvPr>
            <p:ph sz="half" idx="17" hasCustomPrompt="1"/>
          </p:nvPr>
        </p:nvSpPr>
        <p:spPr>
          <a:xfrm>
            <a:off x="439013" y="3392318"/>
            <a:ext cx="11288887" cy="1109244"/>
          </a:xfrm>
        </p:spPr>
        <p:txBody>
          <a:bodyPr numCol="2" spcCol="504000">
            <a:normAutofit/>
          </a:bodyPr>
          <a:lstStyle>
            <a:lvl1pPr marL="0" marR="0" indent="0" algn="just" defTabSz="1219170" rtl="0" eaLnBrk="1" fontAlgn="auto" latinLnBrk="0" hangingPunct="1">
              <a:lnSpc>
                <a:spcPct val="100000"/>
              </a:lnSpc>
              <a:spcBef>
                <a:spcPts val="3200"/>
              </a:spcBef>
              <a:spcAft>
                <a:spcPts val="0"/>
              </a:spcAft>
              <a:buClrTx/>
              <a:buSzPct val="90000"/>
              <a:buFont typeface="Wingdings" pitchFamily="2" charset="2"/>
              <a:buChar char="v"/>
              <a:tabLst/>
              <a:defRPr sz="3200" cap="all"/>
            </a:lvl1pPr>
            <a:lvl2pPr marL="0" indent="0" algn="just">
              <a:buNone/>
              <a:defRPr sz="2133"/>
            </a:lvl2pPr>
            <a:lvl3pPr algn="just">
              <a:defRPr sz="2400"/>
            </a:lvl3pPr>
            <a:lvl4pPr algn="just">
              <a:defRPr sz="2133"/>
            </a:lvl4pPr>
            <a:lvl5pPr marL="2133547" indent="0" algn="just">
              <a:buNone/>
              <a:defRPr sz="1867"/>
            </a:lvl5pPr>
            <a:lvl6pPr>
              <a:defRPr sz="2400"/>
            </a:lvl6pPr>
            <a:lvl7pPr marL="3054274" indent="-459306">
              <a:defRPr sz="2400"/>
            </a:lvl7pPr>
            <a:lvl8pPr marL="3054274" indent="-459306">
              <a:defRPr sz="2400"/>
            </a:lvl8pPr>
            <a:lvl9pPr marL="3054274" indent="-459306">
              <a:defRPr sz="2400"/>
            </a:lvl9pPr>
          </a:lstStyle>
          <a:p>
            <a:pPr lvl="1"/>
            <a:r>
              <a:rPr lang="fr-FR"/>
              <a:t>Deuxième niveau </a:t>
            </a:r>
          </a:p>
        </p:txBody>
      </p:sp>
      <p:sp>
        <p:nvSpPr>
          <p:cNvPr id="33" name="Titre 1"/>
          <p:cNvSpPr txBox="1">
            <a:spLocks/>
          </p:cNvSpPr>
          <p:nvPr userDrawn="1"/>
        </p:nvSpPr>
        <p:spPr>
          <a:xfrm>
            <a:off x="439013" y="2952161"/>
            <a:ext cx="11326519" cy="370416"/>
          </a:xfrm>
          <a:prstGeom prst="rect">
            <a:avLst/>
          </a:prstGeom>
          <a:solidFill>
            <a:srgbClr val="16B1AB">
              <a:alpha val="20000"/>
            </a:srgbClr>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fontScale="40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4267">
                <a:solidFill>
                  <a:srgbClr val="16B1AB">
                    <a:alpha val="20000"/>
                  </a:srgbClr>
                </a:solidFill>
              </a:rPr>
              <a:t> </a:t>
            </a:r>
          </a:p>
        </p:txBody>
      </p:sp>
      <p:sp>
        <p:nvSpPr>
          <p:cNvPr id="35" name="Content Placeholder 2"/>
          <p:cNvSpPr>
            <a:spLocks noGrp="1"/>
          </p:cNvSpPr>
          <p:nvPr>
            <p:ph sz="half" idx="18" hasCustomPrompt="1"/>
          </p:nvPr>
        </p:nvSpPr>
        <p:spPr>
          <a:xfrm>
            <a:off x="439013" y="5043318"/>
            <a:ext cx="11288887" cy="1109244"/>
          </a:xfrm>
        </p:spPr>
        <p:txBody>
          <a:bodyPr numCol="2" spcCol="504000">
            <a:normAutofit/>
          </a:bodyPr>
          <a:lstStyle>
            <a:lvl1pPr marL="0" marR="0" indent="0" algn="just" defTabSz="1219170" rtl="0" eaLnBrk="1" fontAlgn="auto" latinLnBrk="0" hangingPunct="1">
              <a:lnSpc>
                <a:spcPct val="100000"/>
              </a:lnSpc>
              <a:spcBef>
                <a:spcPts val="3200"/>
              </a:spcBef>
              <a:spcAft>
                <a:spcPts val="0"/>
              </a:spcAft>
              <a:buClrTx/>
              <a:buSzPct val="90000"/>
              <a:buFont typeface="Wingdings" pitchFamily="2" charset="2"/>
              <a:buChar char="v"/>
              <a:tabLst/>
              <a:defRPr sz="3200" cap="all"/>
            </a:lvl1pPr>
            <a:lvl2pPr marL="0" indent="0" algn="just">
              <a:buNone/>
              <a:defRPr sz="2133"/>
            </a:lvl2pPr>
            <a:lvl3pPr algn="just">
              <a:defRPr sz="2400"/>
            </a:lvl3pPr>
            <a:lvl4pPr algn="just">
              <a:defRPr sz="2133"/>
            </a:lvl4pPr>
            <a:lvl5pPr marL="2133547" indent="0" algn="just">
              <a:buNone/>
              <a:defRPr sz="1867"/>
            </a:lvl5pPr>
            <a:lvl6pPr>
              <a:defRPr sz="2400"/>
            </a:lvl6pPr>
            <a:lvl7pPr marL="3054274" indent="-459306">
              <a:defRPr sz="2400"/>
            </a:lvl7pPr>
            <a:lvl8pPr marL="3054274" indent="-459306">
              <a:defRPr sz="2400"/>
            </a:lvl8pPr>
            <a:lvl9pPr marL="3054274" indent="-459306">
              <a:defRPr sz="2400"/>
            </a:lvl9pPr>
          </a:lstStyle>
          <a:p>
            <a:pPr lvl="1"/>
            <a:r>
              <a:rPr lang="fr-FR" dirty="0"/>
              <a:t>Deuxième niveau </a:t>
            </a:r>
          </a:p>
        </p:txBody>
      </p:sp>
      <p:sp>
        <p:nvSpPr>
          <p:cNvPr id="36" name="Titre 1"/>
          <p:cNvSpPr txBox="1">
            <a:spLocks/>
          </p:cNvSpPr>
          <p:nvPr userDrawn="1"/>
        </p:nvSpPr>
        <p:spPr>
          <a:xfrm>
            <a:off x="439013" y="4603161"/>
            <a:ext cx="11326519" cy="370416"/>
          </a:xfrm>
          <a:prstGeom prst="rect">
            <a:avLst/>
          </a:prstGeom>
          <a:solidFill>
            <a:srgbClr val="16B1AB">
              <a:alpha val="20000"/>
            </a:srgbClr>
          </a:solidFill>
          <a:ln w="381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121920" tIns="60960" rIns="121920" bIns="60960" rtlCol="0" anchor="ctr">
            <a:normAutofit fontScale="40000" lnSpcReduction="20000"/>
          </a:bodyPr>
          <a:lstStyle>
            <a:lvl1pPr algn="ctr" defTabSz="914400" rtl="0" eaLnBrk="1" latinLnBrk="0" hangingPunct="1">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4267">
                <a:solidFill>
                  <a:srgbClr val="16B1AB">
                    <a:alpha val="20000"/>
                  </a:srgbClr>
                </a:solidFill>
              </a:rPr>
              <a:t> </a:t>
            </a:r>
          </a:p>
        </p:txBody>
      </p:sp>
      <p:sp>
        <p:nvSpPr>
          <p:cNvPr id="17" name="Ellipse 16"/>
          <p:cNvSpPr/>
          <p:nvPr userDrawn="1"/>
        </p:nvSpPr>
        <p:spPr>
          <a:xfrm>
            <a:off x="11765532" y="3137369"/>
            <a:ext cx="686113" cy="639704"/>
          </a:xfrm>
          <a:prstGeom prst="ellipse">
            <a:avLst/>
          </a:prstGeom>
          <a:solidFill>
            <a:srgbClr val="16B1AB"/>
          </a:solidFill>
          <a:ln>
            <a:solidFill>
              <a:srgbClr val="16B1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18" name="Slide Number Placeholder 5"/>
          <p:cNvSpPr txBox="1">
            <a:spLocks/>
          </p:cNvSpPr>
          <p:nvPr userDrawn="1"/>
        </p:nvSpPr>
        <p:spPr>
          <a:xfrm>
            <a:off x="11727901" y="3242500"/>
            <a:ext cx="526815" cy="365125"/>
          </a:xfrm>
          <a:prstGeom prst="rect">
            <a:avLst/>
          </a:prstGeom>
        </p:spPr>
        <p:txBody>
          <a:bodyPr vert="horz" lIns="121920" tIns="60960" rIns="121920" bIns="60960" rtlCol="0" anchor="ctr"/>
          <a:lstStyle>
            <a:defPPr>
              <a:defRPr lang="fr-FR"/>
            </a:defPPr>
            <a:lvl1pPr marL="0" algn="r" defTabSz="9144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2A8B1-C0D6-CF46-B5D0-F06E9CC54D90}" type="slidenum">
              <a:rPr lang="fr-FR" sz="1867" smtClean="0"/>
              <a:t>‹N°›</a:t>
            </a:fld>
            <a:endParaRPr lang="fr-FR" sz="1867"/>
          </a:p>
        </p:txBody>
      </p:sp>
    </p:spTree>
    <p:extLst>
      <p:ext uri="{BB962C8B-B14F-4D97-AF65-F5344CB8AC3E}">
        <p14:creationId xmlns:p14="http://schemas.microsoft.com/office/powerpoint/2010/main" val="543967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96EAE0A-E08C-4E47-92B6-42E27A61C668}" type="datetime1">
              <a:rPr lang="fr-FR" smtClean="0">
                <a:solidFill>
                  <a:prstClr val="black">
                    <a:tint val="75000"/>
                  </a:prstClr>
                </a:solidFill>
              </a:rPr>
              <a:t>07/10/2018</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488143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fr-FR">
                <a:solidFill>
                  <a:prstClr val="black">
                    <a:tint val="75000"/>
                  </a:prstClr>
                </a:solidFill>
              </a:rPr>
              <a:t>Journée Sociale du 1er octobre 2018</a:t>
            </a:r>
          </a:p>
        </p:txBody>
      </p:sp>
      <p:sp>
        <p:nvSpPr>
          <p:cNvPr id="6" name="Espace réservé du numéro de diapositive 5"/>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691223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1"/>
            <a:ext cx="10515600" cy="2852737"/>
          </a:xfrm>
        </p:spPr>
        <p:txBody>
          <a:bodyPr anchor="b"/>
          <a:lstStyle>
            <a:lvl1pPr>
              <a:defRPr sz="6000"/>
            </a:lvl1pPr>
          </a:lstStyle>
          <a:p>
            <a:r>
              <a:rPr lang="fr-FR"/>
              <a:t>Cliquez et modifiez le titre</a:t>
            </a:r>
          </a:p>
        </p:txBody>
      </p:sp>
      <p:sp>
        <p:nvSpPr>
          <p:cNvPr id="3" name="Espace réservé du texte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fr-FR">
                <a:solidFill>
                  <a:prstClr val="black">
                    <a:tint val="75000"/>
                  </a:prstClr>
                </a:solidFill>
              </a:rPr>
              <a:t>Journée Sociale du 1er octobre 2018</a:t>
            </a:r>
          </a:p>
        </p:txBody>
      </p:sp>
      <p:sp>
        <p:nvSpPr>
          <p:cNvPr id="6" name="Espace réservé du numéro de diapositive 5"/>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274340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838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fr-FR">
                <a:solidFill>
                  <a:prstClr val="black">
                    <a:tint val="75000"/>
                  </a:prstClr>
                </a:solidFill>
              </a:rPr>
              <a:t>Journée Sociale du 1er octobre 2018</a:t>
            </a:r>
          </a:p>
        </p:txBody>
      </p:sp>
      <p:sp>
        <p:nvSpPr>
          <p:cNvPr id="7" name="Espace réservé du numéro de diapositive 6"/>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42419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Cliquez et modifiez le titre</a:t>
            </a:r>
          </a:p>
        </p:txBody>
      </p:sp>
      <p:sp>
        <p:nvSpPr>
          <p:cNvPr id="3" name="Espace réservé du texte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2"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r>
              <a:rPr lang="fr-FR">
                <a:solidFill>
                  <a:prstClr val="black">
                    <a:tint val="75000"/>
                  </a:prstClr>
                </a:solidFill>
              </a:rPr>
              <a:t>Journée Sociale du 1er octobre 2018</a:t>
            </a:r>
          </a:p>
        </p:txBody>
      </p:sp>
      <p:sp>
        <p:nvSpPr>
          <p:cNvPr id="9" name="Espace réservé du numéro de diapositive 8"/>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935084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r>
              <a:rPr lang="fr-FR">
                <a:solidFill>
                  <a:prstClr val="black">
                    <a:tint val="75000"/>
                  </a:prstClr>
                </a:solidFill>
              </a:rPr>
              <a:t>Journée Sociale du 1er octobre 2018</a:t>
            </a:r>
          </a:p>
        </p:txBody>
      </p:sp>
      <p:sp>
        <p:nvSpPr>
          <p:cNvPr id="5" name="Espace réservé du numéro de diapositive 4"/>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508736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r>
              <a:rPr lang="fr-FR">
                <a:solidFill>
                  <a:prstClr val="black">
                    <a:tint val="75000"/>
                  </a:prstClr>
                </a:solidFill>
              </a:rPr>
              <a:t>Journée Sociale du 1er octobre 2018</a:t>
            </a:r>
          </a:p>
        </p:txBody>
      </p:sp>
      <p:sp>
        <p:nvSpPr>
          <p:cNvPr id="4" name="Espace réservé du numéro de diapositive 3"/>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199012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du contenu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fr-FR">
                <a:solidFill>
                  <a:prstClr val="black">
                    <a:tint val="75000"/>
                  </a:prstClr>
                </a:solidFill>
              </a:rPr>
              <a:t>Journée Sociale du 1er octobre 2018</a:t>
            </a:r>
          </a:p>
        </p:txBody>
      </p:sp>
      <p:sp>
        <p:nvSpPr>
          <p:cNvPr id="7" name="Espace réservé du numéro de diapositive 6"/>
          <p:cNvSpPr>
            <a:spLocks noGrp="1"/>
          </p:cNvSpPr>
          <p:nvPr>
            <p:ph type="sldNum" sz="quarter" idx="12"/>
          </p:nvPr>
        </p:nvSpPr>
        <p:spPr/>
        <p:txBody>
          <a:bodyPr/>
          <a:lstStyle/>
          <a:p>
            <a:fld id="{5DE4869A-86B0-7C46-919B-BA90002E6E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8702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2.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4"/>
            <a:endParaRPr lang="fr-FR">
              <a:solidFill>
                <a:prstClr val="black">
                  <a:tint val="75000"/>
                </a:prstClr>
              </a:solidFill>
            </a:endParaRPr>
          </a:p>
        </p:txBody>
      </p:sp>
      <p:sp>
        <p:nvSpPr>
          <p:cNvPr id="5" name="Espace réservé du pied de page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4"/>
            <a:r>
              <a:rPr lang="fr-FR">
                <a:solidFill>
                  <a:prstClr val="black">
                    <a:tint val="75000"/>
                  </a:prstClr>
                </a:solidFill>
              </a:rPr>
              <a:t>Journée Sociale du 1er octobre 2018</a:t>
            </a:r>
          </a:p>
        </p:txBody>
      </p:sp>
      <p:sp>
        <p:nvSpPr>
          <p:cNvPr id="6" name="Espace réservé du numéro de diapositive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4"/>
            <a:fld id="{5DE4869A-86B0-7C46-919B-BA90002E6EA4}" type="slidenum">
              <a:rPr lang="fr-FR" smtClean="0">
                <a:solidFill>
                  <a:prstClr val="black">
                    <a:tint val="75000"/>
                  </a:prstClr>
                </a:solidFill>
              </a:rPr>
              <a:pPr defTabSz="914354"/>
              <a:t>‹N°›</a:t>
            </a:fld>
            <a:endParaRPr lang="fr-FR">
              <a:solidFill>
                <a:prstClr val="black">
                  <a:tint val="75000"/>
                </a:prstClr>
              </a:solidFill>
            </a:endParaRPr>
          </a:p>
        </p:txBody>
      </p:sp>
    </p:spTree>
    <p:extLst>
      <p:ext uri="{BB962C8B-B14F-4D97-AF65-F5344CB8AC3E}">
        <p14:creationId xmlns:p14="http://schemas.microsoft.com/office/powerpoint/2010/main" val="47203528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700" r:id="rId13"/>
    <p:sldLayoutId id="2147483701" r:id="rId14"/>
    <p:sldLayoutId id="2147483702" r:id="rId15"/>
    <p:sldLayoutId id="2147483703" r:id="rId16"/>
    <p:sldLayoutId id="2147483704" r:id="rId17"/>
  </p:sldLayoutIdLst>
  <p:hf hdr="0" dt="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8190" y="314979"/>
            <a:ext cx="10255625" cy="1143000"/>
          </a:xfrm>
          <a:prstGeom prst="rect">
            <a:avLst/>
          </a:prstGeom>
        </p:spPr>
        <p:txBody>
          <a:bodyPr vert="horz" lIns="91440" tIns="45720" rIns="91440" bIns="45720" rtlCol="0" anchor="ctr">
            <a:noAutofit/>
          </a:bodyPr>
          <a:lstStyle/>
          <a:p>
            <a:r>
              <a:rPr lang="fr-FR"/>
              <a:t>PAGE TITRE</a:t>
            </a:r>
            <a:endParaRPr/>
          </a:p>
        </p:txBody>
      </p:sp>
      <p:sp>
        <p:nvSpPr>
          <p:cNvPr id="3" name="Text Placeholder 2"/>
          <p:cNvSpPr>
            <a:spLocks noGrp="1"/>
          </p:cNvSpPr>
          <p:nvPr>
            <p:ph type="body" idx="1"/>
          </p:nvPr>
        </p:nvSpPr>
        <p:spPr>
          <a:xfrm>
            <a:off x="968190" y="1586754"/>
            <a:ext cx="10255625" cy="4571999"/>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867">
                <a:solidFill>
                  <a:schemeClr val="tx1">
                    <a:lumMod val="65000"/>
                    <a:lumOff val="35000"/>
                  </a:schemeClr>
                </a:solidFill>
              </a:defRPr>
            </a:lvl1pPr>
          </a:lstStyle>
          <a:p>
            <a:endParaRPr lang="fr-F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867">
                <a:solidFill>
                  <a:schemeClr val="tx1">
                    <a:lumMod val="65000"/>
                    <a:lumOff val="35000"/>
                  </a:schemeClr>
                </a:solidFill>
              </a:defRPr>
            </a:lvl1pPr>
          </a:lstStyle>
          <a:p>
            <a:r>
              <a:rPr lang="fr-FR"/>
              <a:t>Journée Sociale du 1er octobre 2018</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867">
                <a:solidFill>
                  <a:schemeClr val="tx1">
                    <a:lumMod val="65000"/>
                    <a:lumOff val="35000"/>
                  </a:schemeClr>
                </a:solidFill>
              </a:defRPr>
            </a:lvl1pPr>
          </a:lstStyle>
          <a:p>
            <a:fld id="{7C35424C-6189-B84E-AA34-B4392CC1D0C0}" type="slidenum">
              <a:rPr lang="fr-FR" smtClean="0"/>
              <a:t>‹N°›</a:t>
            </a:fld>
            <a:endParaRPr lang="fr-FR"/>
          </a:p>
        </p:txBody>
      </p:sp>
    </p:spTree>
    <p:extLst>
      <p:ext uri="{BB962C8B-B14F-4D97-AF65-F5344CB8AC3E}">
        <p14:creationId xmlns:p14="http://schemas.microsoft.com/office/powerpoint/2010/main" val="322754397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705" r:id="rId10"/>
  </p:sldLayoutIdLst>
  <p:hf hdr="0" dt="0"/>
  <p:txStyles>
    <p:titleStyle>
      <a:lvl1pPr algn="ctr" defTabSz="1219170" rtl="0" eaLnBrk="1" latinLnBrk="0" hangingPunct="1">
        <a:spcBef>
          <a:spcPct val="0"/>
        </a:spcBef>
        <a:buNone/>
        <a:defRPr sz="7200" kern="1200">
          <a:solidFill>
            <a:schemeClr val="tx1">
              <a:lumMod val="85000"/>
              <a:lumOff val="15000"/>
            </a:schemeClr>
          </a:solidFill>
          <a:latin typeface="+mj-lt"/>
          <a:ea typeface="+mj-ea"/>
          <a:cs typeface="+mj-cs"/>
        </a:defRPr>
      </a:lvl1pPr>
    </p:titleStyle>
    <p:bodyStyle>
      <a:lvl1pPr marL="609585" indent="-609585" algn="l" defTabSz="1219170" rtl="0" eaLnBrk="1" latinLnBrk="0" hangingPunct="1">
        <a:spcBef>
          <a:spcPts val="3200"/>
        </a:spcBef>
        <a:buSzPct val="90000"/>
        <a:buFont typeface="Wingdings" pitchFamily="2" charset="2"/>
        <a:buChar char="v"/>
        <a:defRPr sz="3200" kern="1200">
          <a:solidFill>
            <a:schemeClr val="tx1">
              <a:lumMod val="75000"/>
              <a:lumOff val="25000"/>
            </a:schemeClr>
          </a:solidFill>
          <a:latin typeface="+mn-lt"/>
          <a:ea typeface="+mn-ea"/>
          <a:cs typeface="+mn-cs"/>
        </a:defRPr>
      </a:lvl1pPr>
      <a:lvl2pPr marL="1219170" indent="-609585" algn="l" defTabSz="1219170" rtl="0" eaLnBrk="1" latinLnBrk="0" hangingPunct="1">
        <a:spcBef>
          <a:spcPts val="1600"/>
        </a:spcBef>
        <a:buClr>
          <a:schemeClr val="bg1">
            <a:lumMod val="65000"/>
          </a:schemeClr>
        </a:buClr>
        <a:buSzPct val="90000"/>
        <a:buFont typeface="Wingdings" pitchFamily="2" charset="2"/>
        <a:buChar char="v"/>
        <a:defRPr sz="2933" kern="1200">
          <a:solidFill>
            <a:schemeClr val="tx1">
              <a:lumMod val="75000"/>
              <a:lumOff val="25000"/>
            </a:schemeClr>
          </a:solidFill>
          <a:latin typeface="+mn-lt"/>
          <a:ea typeface="+mn-ea"/>
          <a:cs typeface="+mn-cs"/>
        </a:defRPr>
      </a:lvl2pPr>
      <a:lvl3pPr marL="1684825" indent="-465655" algn="l" defTabSz="1219170" rtl="0" eaLnBrk="1" latinLnBrk="0" hangingPunct="1">
        <a:spcBef>
          <a:spcPts val="1600"/>
        </a:spcBef>
        <a:buSzPct val="90000"/>
        <a:buFont typeface="Wingdings" pitchFamily="2" charset="2"/>
        <a:buChar char="v"/>
        <a:defRPr sz="2667" kern="1200">
          <a:solidFill>
            <a:schemeClr val="tx1">
              <a:lumMod val="75000"/>
              <a:lumOff val="25000"/>
            </a:schemeClr>
          </a:solidFill>
          <a:latin typeface="+mn-lt"/>
          <a:ea typeface="+mn-ea"/>
          <a:cs typeface="+mn-cs"/>
        </a:defRPr>
      </a:lvl3pPr>
      <a:lvl4pPr marL="2133547" indent="-448722" algn="l" defTabSz="1219170" rtl="0" eaLnBrk="1" latinLnBrk="0" hangingPunct="1">
        <a:spcBef>
          <a:spcPts val="1600"/>
        </a:spcBef>
        <a:buClr>
          <a:schemeClr val="bg1">
            <a:lumMod val="65000"/>
          </a:schemeClr>
        </a:buClr>
        <a:buSzPct val="90000"/>
        <a:buFont typeface="Wingdings" pitchFamily="2" charset="2"/>
        <a:buChar char="v"/>
        <a:defRPr sz="2400" kern="1200">
          <a:solidFill>
            <a:schemeClr val="tx1">
              <a:lumMod val="75000"/>
              <a:lumOff val="25000"/>
            </a:schemeClr>
          </a:solidFill>
          <a:latin typeface="+mn-lt"/>
          <a:ea typeface="+mn-ea"/>
          <a:cs typeface="+mn-cs"/>
        </a:defRPr>
      </a:lvl4pPr>
      <a:lvl5pPr marL="2594968" indent="-461422" algn="l" defTabSz="1219170" rtl="0" eaLnBrk="1" latinLnBrk="0" hangingPunct="1">
        <a:spcBef>
          <a:spcPts val="1600"/>
        </a:spcBef>
        <a:buSzPct val="90000"/>
        <a:buFont typeface="Wingdings" pitchFamily="2" charset="2"/>
        <a:buChar char="v"/>
        <a:defRPr sz="2400" kern="1200">
          <a:solidFill>
            <a:schemeClr val="tx1">
              <a:lumMod val="75000"/>
              <a:lumOff val="25000"/>
            </a:schemeClr>
          </a:solidFill>
          <a:latin typeface="+mn-lt"/>
          <a:ea typeface="+mn-ea"/>
          <a:cs typeface="+mn-cs"/>
        </a:defRPr>
      </a:lvl5pPr>
      <a:lvl6pPr marL="3054274" indent="-459306" algn="l" defTabSz="1219170" rtl="0" eaLnBrk="1" latinLnBrk="0" hangingPunct="1">
        <a:spcBef>
          <a:spcPct val="20000"/>
        </a:spcBef>
        <a:buClr>
          <a:schemeClr val="bg1">
            <a:lumMod val="65000"/>
          </a:schemeClr>
        </a:buClr>
        <a:buSzPct val="90000"/>
        <a:buFont typeface="Wingdings" pitchFamily="2" charset="2"/>
        <a:buChar char="v"/>
        <a:defRPr lang="en-US" sz="2400" kern="1200" dirty="0" smtClean="0">
          <a:solidFill>
            <a:schemeClr val="tx1">
              <a:lumMod val="75000"/>
              <a:lumOff val="25000"/>
            </a:schemeClr>
          </a:solidFill>
          <a:latin typeface="+mn-lt"/>
          <a:ea typeface="+mn-ea"/>
          <a:cs typeface="+mn-cs"/>
        </a:defRPr>
      </a:lvl6pPr>
      <a:lvl7pPr marL="3500879" indent="-459306" algn="l" defTabSz="1219170" rtl="0" eaLnBrk="1" latinLnBrk="0" hangingPunct="1">
        <a:spcBef>
          <a:spcPct val="20000"/>
        </a:spcBef>
        <a:buSzPct val="90000"/>
        <a:buFont typeface="Wingdings" pitchFamily="2" charset="2"/>
        <a:buChar char="v"/>
        <a:defRPr lang="en-US" sz="2400" kern="1200" dirty="0" smtClean="0">
          <a:solidFill>
            <a:schemeClr val="tx1">
              <a:lumMod val="75000"/>
              <a:lumOff val="25000"/>
            </a:schemeClr>
          </a:solidFill>
          <a:latin typeface="+mn-lt"/>
          <a:ea typeface="+mn-ea"/>
          <a:cs typeface="+mn-cs"/>
        </a:defRPr>
      </a:lvl7pPr>
      <a:lvl8pPr marL="3960185" indent="-459306" algn="l" defTabSz="1219170" rtl="0" eaLnBrk="1" latinLnBrk="0" hangingPunct="1">
        <a:spcBef>
          <a:spcPct val="20000"/>
        </a:spcBef>
        <a:buClr>
          <a:schemeClr val="bg1">
            <a:lumMod val="65000"/>
          </a:schemeClr>
        </a:buClr>
        <a:buSzPct val="90000"/>
        <a:buFont typeface="Wingdings" pitchFamily="2" charset="2"/>
        <a:buChar char="v"/>
        <a:defRPr lang="en-US" sz="2400" kern="1200" dirty="0" smtClean="0">
          <a:solidFill>
            <a:schemeClr val="tx1">
              <a:lumMod val="75000"/>
              <a:lumOff val="25000"/>
            </a:schemeClr>
          </a:solidFill>
          <a:latin typeface="+mn-lt"/>
          <a:ea typeface="+mn-ea"/>
          <a:cs typeface="+mn-cs"/>
        </a:defRPr>
      </a:lvl8pPr>
      <a:lvl9pPr marL="4417374" indent="-459306" algn="l" defTabSz="1219170" rtl="0" eaLnBrk="1" latinLnBrk="0" hangingPunct="1">
        <a:spcBef>
          <a:spcPct val="20000"/>
        </a:spcBef>
        <a:buSzPct val="90000"/>
        <a:buFont typeface="Wingdings" pitchFamily="2" charset="2"/>
        <a:buChar char="v"/>
        <a:defRPr lang="en-US" sz="2400" kern="1200" dirty="0">
          <a:solidFill>
            <a:schemeClr val="tx1">
              <a:lumMod val="75000"/>
              <a:lumOff val="25000"/>
            </a:schemeClr>
          </a:solidFill>
          <a:latin typeface="+mn-lt"/>
          <a:ea typeface="+mn-ea"/>
          <a:cs typeface="+mn-cs"/>
        </a:defRPr>
      </a:lvl9pPr>
    </p:bodyStyle>
    <p:otherStyle>
      <a:defPPr>
        <a:defRP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50.xml"/><Relationship Id="rId3" Type="http://schemas.openxmlformats.org/officeDocument/2006/relationships/slide" Target="slide14.xml"/><Relationship Id="rId7" Type="http://schemas.openxmlformats.org/officeDocument/2006/relationships/slide" Target="slide8.xml"/><Relationship Id="rId12" Type="http://schemas.openxmlformats.org/officeDocument/2006/relationships/slide" Target="slide47.xml"/><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slide" Target="slide7.xml"/><Relationship Id="rId11" Type="http://schemas.openxmlformats.org/officeDocument/2006/relationships/slide" Target="slide39.xml"/><Relationship Id="rId5" Type="http://schemas.openxmlformats.org/officeDocument/2006/relationships/slide" Target="slide6.xml"/><Relationship Id="rId10" Type="http://schemas.openxmlformats.org/officeDocument/2006/relationships/slide" Target="slide24.xml"/><Relationship Id="rId4" Type="http://schemas.openxmlformats.org/officeDocument/2006/relationships/slide" Target="slide5.xml"/><Relationship Id="rId9" Type="http://schemas.openxmlformats.org/officeDocument/2006/relationships/slide" Target="slide2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mailto:jr-lemeur@cepnl.org" TargetMode="Externa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mailto:cppni@branche-epnl.org" TargetMode="Externa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hyperlink" Target="http://doc.collegeemployeur.org/Telechargement.aspx?ID=1876582&amp;GUID=c8f2f5fe-787c-4ded-84da-d33bb951b50a&amp;SITE=isidoor.org" TargetMode="External"/><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hyperlink" Target="http://www.collegeemployeur.org/?p=825" TargetMode="External"/><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espaceformation.opcalia.com/" TargetMode="Externa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hyperlink" Target="mailto:a-delgove@collegeemployeur.org" TargetMode="External"/><Relationship Id="rId2" Type="http://schemas.openxmlformats.org/officeDocument/2006/relationships/notesSlide" Target="../notesSlides/notesSlide20.xml"/><Relationship Id="rId1" Type="http://schemas.openxmlformats.org/officeDocument/2006/relationships/slideLayout" Target="../slideLayouts/slideLayout21.xml"/><Relationship Id="rId5" Type="http://schemas.openxmlformats.org/officeDocument/2006/relationships/image" Target="../media/image14.png"/><Relationship Id="rId4" Type="http://schemas.openxmlformats.org/officeDocument/2006/relationships/hyperlink" Target="mailto:formation@branche-eep.or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45.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hyperlink" Target="http://doc.collegeemployeur.org/Telechargement.aspx?ID=2369027&amp;GUID=69c44c34-bd9a-4d97-a58e-0b92adc7f494&amp;SITE=isidoor.org" TargetMode="External"/><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mailto:sante@branche-eep.org" TargetMode="Externa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1.xml"/><Relationship Id="rId5" Type="http://schemas.openxmlformats.org/officeDocument/2006/relationships/image" Target="../media/image9.png"/><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hyperlink" Target="mailto:prevoyance@branche-eep.org" TargetMode="External"/><Relationship Id="rId2" Type="http://schemas.openxmlformats.org/officeDocument/2006/relationships/notesSlide" Target="../notesSlides/notesSlide26.xml"/><Relationship Id="rId1" Type="http://schemas.openxmlformats.org/officeDocument/2006/relationships/slideLayout" Target="../slideLayouts/slideLayout21.xml"/><Relationship Id="rId5" Type="http://schemas.openxmlformats.org/officeDocument/2006/relationships/image" Target="../media/image11.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hyperlink" Target="https://www.legifrance.gouv.fr/affichCodeArticle.do?idArticle=LEGIARTI000031565369&amp;cidTexte=LEGITEXT000006072050&amp;dateTexte=20180913&amp;fastPos=4&amp;fastReqId=1491004005&amp;oldAction=rechCodeArticle" TargetMode="External"/><Relationship Id="rId2" Type="http://schemas.openxmlformats.org/officeDocument/2006/relationships/hyperlink" Target="https://www.legifrance.gouv.fr/affichTexteArticle.do;jsessionid=B61D59E12C0DD4F2CAA9F9A95B97D3B6.tplgfr43s_1?idArticle=JORFARTI000037367814&amp;cidTexte=JORFTEXT000037367660&amp;dateTexte=29990101&amp;categorieLien=id" TargetMode="Externa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79.xml"/><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2" Type="http://schemas.openxmlformats.org/officeDocument/2006/relationships/slide" Target="slide74.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appli-fnogec.org/BDES/" TargetMode="External"/><Relationship Id="rId1" Type="http://schemas.openxmlformats.org/officeDocument/2006/relationships/slideLayout" Target="../slideLayouts/slideLayout17.xml"/><Relationship Id="rId5" Type="http://schemas.openxmlformats.org/officeDocument/2006/relationships/image" Target="../media/image9.png"/><Relationship Id="rId4" Type="http://schemas.openxmlformats.org/officeDocument/2006/relationships/image" Target="cid:image004.png@01D152C6.37DCE240"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746628" y="1783959"/>
            <a:ext cx="4645250" cy="2889114"/>
          </a:xfrm>
        </p:spPr>
        <p:txBody>
          <a:bodyPr vert="horz" lIns="91440" tIns="45720" rIns="91440" bIns="45720" rtlCol="0" anchor="b">
            <a:normAutofit/>
          </a:bodyPr>
          <a:lstStyle/>
          <a:p>
            <a:pPr defTabSz="914400"/>
            <a:r>
              <a:rPr lang="fr-FR" b="1" dirty="0"/>
              <a:t>RENTRÉE SOCIALE 2018</a:t>
            </a:r>
            <a:endParaRPr lang="en-US" b="1" dirty="0"/>
          </a:p>
        </p:txBody>
      </p:sp>
      <p:sp>
        <p:nvSpPr>
          <p:cNvPr id="18" name="Freeform: Shape 17">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Image 3"/>
          <p:cNvPicPr>
            <a:picLocks noChangeAspect="1"/>
          </p:cNvPicPr>
          <p:nvPr/>
        </p:nvPicPr>
        <p:blipFill rotWithShape="1">
          <a:blip r:embed="rId3"/>
          <a:srcRect l="7414" r="4745"/>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5" name="Espace réservé du numéro de diapositive 4">
            <a:extLst>
              <a:ext uri="{FF2B5EF4-FFF2-40B4-BE49-F238E27FC236}">
                <a16:creationId xmlns:a16="http://schemas.microsoft.com/office/drawing/2014/main" id="{BBC9A3C3-7F1A-4A80-A085-A180D507385F}"/>
              </a:ext>
            </a:extLst>
          </p:cNvPr>
          <p:cNvSpPr>
            <a:spLocks noGrp="1"/>
          </p:cNvSpPr>
          <p:nvPr>
            <p:ph type="sldNum" sz="quarter" idx="12"/>
          </p:nvPr>
        </p:nvSpPr>
        <p:spPr/>
        <p:txBody>
          <a:bodyPr/>
          <a:lstStyle/>
          <a:p>
            <a:fld id="{5DE4869A-86B0-7C46-919B-BA90002E6EA4}" type="slidenum">
              <a:rPr lang="fr-FR" smtClean="0">
                <a:solidFill>
                  <a:prstClr val="black">
                    <a:tint val="75000"/>
                  </a:prstClr>
                </a:solidFill>
              </a:rPr>
              <a:pPr/>
              <a:t>1</a:t>
            </a:fld>
            <a:endParaRPr lang="fr-FR" dirty="0">
              <a:solidFill>
                <a:prstClr val="black">
                  <a:tint val="75000"/>
                </a:prstClr>
              </a:solidFill>
            </a:endParaRPr>
          </a:p>
        </p:txBody>
      </p:sp>
      <p:pic>
        <p:nvPicPr>
          <p:cNvPr id="8" name="Picture 4" descr="http://www.fnogec.org/communication/actualites/nouveau-logo-college-employeur-567x85.png/image">
            <a:extLst>
              <a:ext uri="{FF2B5EF4-FFF2-40B4-BE49-F238E27FC236}">
                <a16:creationId xmlns:a16="http://schemas.microsoft.com/office/drawing/2014/main" id="{9DB2EBBD-96D0-4679-B634-C881A0C7A3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9562" y="5721560"/>
            <a:ext cx="7652418" cy="1147188"/>
          </a:xfrm>
          <a:prstGeom prst="rect">
            <a:avLst/>
          </a:prstGeom>
          <a:solidFill>
            <a:schemeClr val="tx1">
              <a:alpha val="0"/>
            </a:schemeClr>
          </a:solidFill>
          <a:extLst/>
        </p:spPr>
      </p:pic>
    </p:spTree>
    <p:extLst>
      <p:ext uri="{BB962C8B-B14F-4D97-AF65-F5344CB8AC3E}">
        <p14:creationId xmlns:p14="http://schemas.microsoft.com/office/powerpoint/2010/main" val="91517593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FC6A184-9B53-461B-BB6C-F191A3D27295}"/>
              </a:ext>
            </a:extLst>
          </p:cNvPr>
          <p:cNvSpPr>
            <a:spLocks noGrp="1"/>
          </p:cNvSpPr>
          <p:nvPr>
            <p:ph type="body" idx="1"/>
          </p:nvPr>
        </p:nvSpPr>
        <p:spPr/>
        <p:txBody>
          <a:bodyPr>
            <a:normAutofit/>
          </a:bodyPr>
          <a:lstStyle/>
          <a:p>
            <a:r>
              <a:rPr lang="fr-FR" b="1" dirty="0"/>
              <a:t>Proximité </a:t>
            </a:r>
          </a:p>
          <a:p>
            <a:endParaRPr lang="fr-FR" b="1" dirty="0"/>
          </a:p>
          <a:p>
            <a:r>
              <a:rPr lang="fr-FR" b="1" dirty="0"/>
              <a:t>Subsidiarité </a:t>
            </a:r>
          </a:p>
          <a:p>
            <a:endParaRPr lang="fr-FR" b="1" dirty="0"/>
          </a:p>
          <a:p>
            <a:r>
              <a:rPr lang="fr-FR" b="1" dirty="0"/>
              <a:t>Supplétivité </a:t>
            </a:r>
          </a:p>
        </p:txBody>
      </p:sp>
      <p:sp>
        <p:nvSpPr>
          <p:cNvPr id="3" name="Espace réservé du contenu 2">
            <a:extLst>
              <a:ext uri="{FF2B5EF4-FFF2-40B4-BE49-F238E27FC236}">
                <a16:creationId xmlns:a16="http://schemas.microsoft.com/office/drawing/2014/main" id="{29E561DF-2B97-4016-826F-C014A1ADE0CF}"/>
              </a:ext>
            </a:extLst>
          </p:cNvPr>
          <p:cNvSpPr>
            <a:spLocks noGrp="1"/>
          </p:cNvSpPr>
          <p:nvPr>
            <p:ph sz="half" idx="15"/>
          </p:nvPr>
        </p:nvSpPr>
        <p:spPr/>
        <p:txBody>
          <a:bodyPr>
            <a:normAutofit/>
          </a:bodyPr>
          <a:lstStyle/>
          <a:p>
            <a:pPr marL="457189" indent="-457189">
              <a:buFontTx/>
              <a:buChar char="-"/>
            </a:pPr>
            <a:r>
              <a:rPr lang="fr-FR" cap="none" dirty="0"/>
              <a:t>Priorité à la négociation d’entreprise sur l’accord de branche</a:t>
            </a:r>
          </a:p>
          <a:p>
            <a:pPr marL="457189" indent="-457189">
              <a:buFontTx/>
              <a:buChar char="-"/>
            </a:pPr>
            <a:r>
              <a:rPr lang="fr-FR" cap="none" dirty="0"/>
              <a:t>Sauf exceptions (Bloc 1 et Bloc 2) cf. diapositives suivantes </a:t>
            </a:r>
          </a:p>
          <a:p>
            <a:pPr marL="457189" indent="-457189">
              <a:buFontTx/>
              <a:buChar char="-"/>
            </a:pPr>
            <a:r>
              <a:rPr lang="fr-FR" cap="none" dirty="0"/>
              <a:t>Avant de se lancer: attention à la négociation de Branche en cours (cf. diapositives suivantes)</a:t>
            </a:r>
          </a:p>
        </p:txBody>
      </p:sp>
      <p:sp>
        <p:nvSpPr>
          <p:cNvPr id="5" name="Titre 4">
            <a:extLst>
              <a:ext uri="{FF2B5EF4-FFF2-40B4-BE49-F238E27FC236}">
                <a16:creationId xmlns:a16="http://schemas.microsoft.com/office/drawing/2014/main" id="{743E21B4-F342-4FD2-A74C-696837E74FF7}"/>
              </a:ext>
            </a:extLst>
          </p:cNvPr>
          <p:cNvSpPr>
            <a:spLocks noGrp="1"/>
          </p:cNvSpPr>
          <p:nvPr>
            <p:ph type="title"/>
          </p:nvPr>
        </p:nvSpPr>
        <p:spPr/>
        <p:txBody>
          <a:bodyPr/>
          <a:lstStyle/>
          <a:p>
            <a:r>
              <a:rPr lang="fr-FR" sz="2667" dirty="0"/>
              <a:t>Principe de la négociation post ordonnance 2017</a:t>
            </a:r>
          </a:p>
        </p:txBody>
      </p:sp>
      <p:sp>
        <p:nvSpPr>
          <p:cNvPr id="4" name="Rectangle 3">
            <a:extLst>
              <a:ext uri="{FF2B5EF4-FFF2-40B4-BE49-F238E27FC236}">
                <a16:creationId xmlns:a16="http://schemas.microsoft.com/office/drawing/2014/main" id="{79AE4C0B-554D-4D86-855E-90CE37C428AC}"/>
              </a:ext>
            </a:extLst>
          </p:cNvPr>
          <p:cNvSpPr/>
          <p:nvPr/>
        </p:nvSpPr>
        <p:spPr>
          <a:xfrm>
            <a:off x="4287869" y="5415153"/>
            <a:ext cx="4423712" cy="830997"/>
          </a:xfrm>
          <a:prstGeom prst="rect">
            <a:avLst/>
          </a:prstGeom>
        </p:spPr>
        <p:txBody>
          <a:bodyPr wrap="none">
            <a:spAutoFit/>
          </a:bodyPr>
          <a:lstStyle/>
          <a:p>
            <a:r>
              <a:rPr lang="fr-FR" sz="2400" dirty="0">
                <a:solidFill>
                  <a:srgbClr val="16B1AB"/>
                </a:solidFill>
              </a:rPr>
              <a:t>Développement de l’aide en ligne </a:t>
            </a:r>
          </a:p>
          <a:p>
            <a:r>
              <a:rPr lang="fr-FR" sz="2400" dirty="0">
                <a:solidFill>
                  <a:srgbClr val="16B1AB"/>
                </a:solidFill>
              </a:rPr>
              <a:t>sur la négociation dans ISIDOOR</a:t>
            </a:r>
            <a:endParaRPr lang="fr-FR" sz="2400" dirty="0"/>
          </a:p>
        </p:txBody>
      </p:sp>
      <p:pic>
        <p:nvPicPr>
          <p:cNvPr id="7" name="Picture 2" descr="Résultat de recherche d'images pour &quot;panneau attention&quot;">
            <a:extLst>
              <a:ext uri="{FF2B5EF4-FFF2-40B4-BE49-F238E27FC236}">
                <a16:creationId xmlns:a16="http://schemas.microsoft.com/office/drawing/2014/main" id="{095DAD83-E3D8-437A-A21F-3FB937B89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4649" y="4150115"/>
            <a:ext cx="653896" cy="574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isidoor.blob.core.windows.net/images/LogoIsidoor.png">
            <a:extLst>
              <a:ext uri="{FF2B5EF4-FFF2-40B4-BE49-F238E27FC236}">
                <a16:creationId xmlns:a16="http://schemas.microsoft.com/office/drawing/2014/main" id="{ECD2B825-909E-4EBC-95C2-FFD79780DC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5241" y="5415153"/>
            <a:ext cx="34290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554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876555-966C-4D9F-8A0D-CD4DAB2811AE}"/>
              </a:ext>
            </a:extLst>
          </p:cNvPr>
          <p:cNvSpPr>
            <a:spLocks noGrp="1"/>
          </p:cNvSpPr>
          <p:nvPr>
            <p:ph type="title"/>
          </p:nvPr>
        </p:nvSpPr>
        <p:spPr/>
        <p:txBody>
          <a:bodyPr/>
          <a:lstStyle/>
          <a:p>
            <a:r>
              <a:rPr lang="fr-FR" dirty="0"/>
              <a:t>Sanctuaire BLOC 1 :</a:t>
            </a:r>
          </a:p>
        </p:txBody>
      </p:sp>
      <p:graphicFrame>
        <p:nvGraphicFramePr>
          <p:cNvPr id="7" name="Diagramme 6">
            <a:extLst>
              <a:ext uri="{FF2B5EF4-FFF2-40B4-BE49-F238E27FC236}">
                <a16:creationId xmlns:a16="http://schemas.microsoft.com/office/drawing/2014/main" id="{2EE3CEE8-1ED7-47A7-B113-7ACCA00B0C75}"/>
              </a:ext>
            </a:extLst>
          </p:cNvPr>
          <p:cNvGraphicFramePr/>
          <p:nvPr>
            <p:extLst>
              <p:ext uri="{D42A27DB-BD31-4B8C-83A1-F6EECF244321}">
                <p14:modId xmlns:p14="http://schemas.microsoft.com/office/powerpoint/2010/main" val="2565307272"/>
              </p:ext>
            </p:extLst>
          </p:nvPr>
        </p:nvGraphicFramePr>
        <p:xfrm>
          <a:off x="172855" y="490401"/>
          <a:ext cx="9486784" cy="64947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à coins arrondis 17">
            <a:extLst>
              <a:ext uri="{FF2B5EF4-FFF2-40B4-BE49-F238E27FC236}">
                <a16:creationId xmlns:a16="http://schemas.microsoft.com/office/drawing/2014/main" id="{5A77AC35-32A1-4C7E-824D-483A9271E542}"/>
              </a:ext>
            </a:extLst>
          </p:cNvPr>
          <p:cNvSpPr/>
          <p:nvPr/>
        </p:nvSpPr>
        <p:spPr>
          <a:xfrm>
            <a:off x="9820093" y="548680"/>
            <a:ext cx="1839732" cy="4792436"/>
          </a:xfrm>
          <a:prstGeom prst="roundRect">
            <a:avLst/>
          </a:prstGeom>
          <a:solidFill>
            <a:srgbClr val="FF0000"/>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42902" defTabSz="457189">
              <a:defRPr/>
            </a:pPr>
            <a:endParaRPr lang="fr-FR" sz="1600" b="1" dirty="0">
              <a:solidFill>
                <a:prstClr val="white"/>
              </a:solidFill>
              <a:latin typeface="Century Gothic"/>
              <a:ea typeface="Verdana" panose="020B0604030504040204" pitchFamily="34" charset="0"/>
              <a:cs typeface="Verdana" panose="020B0604030504040204" pitchFamily="34" charset="0"/>
            </a:endParaRPr>
          </a:p>
          <a:p>
            <a:pPr marL="442902" defTabSz="457189">
              <a:defRPr/>
            </a:pPr>
            <a:endParaRPr lang="fr-FR" sz="1600" b="1" dirty="0">
              <a:solidFill>
                <a:prstClr val="white"/>
              </a:solidFill>
              <a:latin typeface="Century Gothic"/>
              <a:ea typeface="Verdana" panose="020B0604030504040204" pitchFamily="34" charset="0"/>
              <a:cs typeface="Verdana" panose="020B0604030504040204" pitchFamily="34" charset="0"/>
            </a:endParaRPr>
          </a:p>
          <a:p>
            <a:pPr marL="88900" defTabSz="457189">
              <a:defRPr/>
            </a:pPr>
            <a:endParaRPr lang="fr-FR" sz="1600" b="1" dirty="0">
              <a:solidFill>
                <a:prstClr val="white"/>
              </a:solidFill>
              <a:latin typeface="Century Gothic"/>
              <a:ea typeface="Verdana" panose="020B0604030504040204" pitchFamily="34" charset="0"/>
              <a:cs typeface="Verdana" panose="020B0604030504040204" pitchFamily="34" charset="0"/>
            </a:endParaRPr>
          </a:p>
          <a:p>
            <a:pPr marL="88900" defTabSz="457189">
              <a:defRPr/>
            </a:pPr>
            <a:r>
              <a:rPr lang="fr-FR" sz="1600" b="1" dirty="0">
                <a:solidFill>
                  <a:prstClr val="white"/>
                </a:solidFill>
                <a:latin typeface="Century Gothic"/>
                <a:ea typeface="Verdana" panose="020B0604030504040204" pitchFamily="34" charset="0"/>
                <a:cs typeface="Verdana" panose="020B0604030504040204" pitchFamily="34" charset="0"/>
              </a:rPr>
              <a:t>Accord d’entreprise impossible sur certains domaines (réservés) </a:t>
            </a:r>
          </a:p>
          <a:p>
            <a:pPr marL="88900" defTabSz="457189">
              <a:defRPr/>
            </a:pPr>
            <a:r>
              <a:rPr lang="fr-FR" sz="1600" b="1" dirty="0">
                <a:solidFill>
                  <a:prstClr val="white"/>
                </a:solidFill>
                <a:latin typeface="Century Gothic"/>
                <a:ea typeface="Verdana" panose="020B0604030504040204" pitchFamily="34" charset="0"/>
                <a:cs typeface="Verdana" panose="020B0604030504040204" pitchFamily="34" charset="0"/>
              </a:rPr>
              <a:t>Donc dérogation impossible</a:t>
            </a:r>
          </a:p>
        </p:txBody>
      </p:sp>
      <p:pic>
        <p:nvPicPr>
          <p:cNvPr id="12" name="Picture 2" descr="Afficher l'image d'origine">
            <a:extLst>
              <a:ext uri="{FF2B5EF4-FFF2-40B4-BE49-F238E27FC236}">
                <a16:creationId xmlns:a16="http://schemas.microsoft.com/office/drawing/2014/main" id="{D6DB9127-90A6-4ACB-8A76-4DBB88569C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23956" y="1128255"/>
            <a:ext cx="777257" cy="777257"/>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A0F0011A-2CB8-477C-9994-68EF98A474A2}"/>
              </a:ext>
            </a:extLst>
          </p:cNvPr>
          <p:cNvSpPr txBox="1"/>
          <p:nvPr/>
        </p:nvSpPr>
        <p:spPr>
          <a:xfrm>
            <a:off x="-555172" y="-159206"/>
            <a:ext cx="5408023" cy="707886"/>
          </a:xfrm>
          <a:prstGeom prst="rect">
            <a:avLst/>
          </a:prstGeom>
          <a:noFill/>
        </p:spPr>
        <p:txBody>
          <a:bodyPr wrap="square" rtlCol="0">
            <a:spAutoFit/>
          </a:bodyPr>
          <a:lstStyle/>
          <a:p>
            <a:pPr algn="r"/>
            <a:r>
              <a:rPr lang="fr-FR" sz="4000" b="1" dirty="0">
                <a:solidFill>
                  <a:schemeClr val="bg1"/>
                </a:solidFill>
              </a:rPr>
              <a:t>Bloc 1: le sanctuaire</a:t>
            </a:r>
          </a:p>
        </p:txBody>
      </p:sp>
    </p:spTree>
    <p:extLst>
      <p:ext uri="{BB962C8B-B14F-4D97-AF65-F5344CB8AC3E}">
        <p14:creationId xmlns:p14="http://schemas.microsoft.com/office/powerpoint/2010/main" val="351667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E6E9548-642C-43E3-8DED-FFC7C9887425}"/>
              </a:ext>
            </a:extLst>
          </p:cNvPr>
          <p:cNvSpPr>
            <a:spLocks noGrp="1"/>
          </p:cNvSpPr>
          <p:nvPr>
            <p:ph sz="half" idx="15"/>
          </p:nvPr>
        </p:nvSpPr>
        <p:spPr/>
        <p:txBody>
          <a:bodyPr>
            <a:normAutofit/>
          </a:bodyPr>
          <a:lstStyle/>
          <a:p>
            <a:pPr marL="0" indent="0">
              <a:spcBef>
                <a:spcPts val="600"/>
              </a:spcBef>
              <a:buNone/>
            </a:pPr>
            <a:r>
              <a:rPr lang="fr-FR" sz="1400" b="1" dirty="0"/>
              <a:t>Article L2253-2</a:t>
            </a:r>
          </a:p>
          <a:p>
            <a:pPr marL="0" indent="0">
              <a:spcBef>
                <a:spcPts val="600"/>
              </a:spcBef>
              <a:buNone/>
            </a:pPr>
            <a:r>
              <a:rPr lang="fr-FR" sz="1200" dirty="0"/>
              <a:t>Dans </a:t>
            </a:r>
            <a:r>
              <a:rPr lang="fr-FR" sz="1600" cap="none" dirty="0"/>
              <a:t>les matières suivantes, lorsque la convention de branche le stipule expressément, la convention d'entreprise conclue postérieurement à cette convention ne peut comporter des stipulations différentes de celles qui lui sont applicables en vertu de cette convention sauf lorsque la convention d'entreprise assure des garanties au moins équivalentes :</a:t>
            </a:r>
          </a:p>
          <a:p>
            <a:pPr marL="480472" indent="0">
              <a:spcBef>
                <a:spcPts val="600"/>
              </a:spcBef>
              <a:buNone/>
            </a:pPr>
            <a:r>
              <a:rPr lang="fr-FR" sz="1600" cap="none" dirty="0"/>
              <a:t>1° La prévention des effets de l'exposition aux facteurs de risques professionnels énumérés à l'article L. 4161-1 ;</a:t>
            </a:r>
          </a:p>
          <a:p>
            <a:pPr marL="480472" indent="0">
              <a:spcBef>
                <a:spcPts val="600"/>
              </a:spcBef>
              <a:buNone/>
            </a:pPr>
            <a:r>
              <a:rPr lang="fr-FR" sz="1600" cap="none" dirty="0"/>
              <a:t>2° L'insertion professionnelle et le maintien dans l'emploi des travailleurs handicapés ;</a:t>
            </a:r>
          </a:p>
          <a:p>
            <a:pPr marL="480472" indent="0">
              <a:spcBef>
                <a:spcPts val="600"/>
              </a:spcBef>
              <a:buNone/>
            </a:pPr>
            <a:r>
              <a:rPr lang="fr-FR" sz="1600" cap="none" dirty="0"/>
              <a:t>3° L'effectif à partir duquel les délégués syndicaux peuvent être désignés, leur nombre et la valorisation de leurs parcours syndical ;</a:t>
            </a:r>
          </a:p>
          <a:p>
            <a:pPr marL="480472" indent="0">
              <a:spcBef>
                <a:spcPts val="600"/>
              </a:spcBef>
              <a:buNone/>
            </a:pPr>
            <a:r>
              <a:rPr lang="fr-FR" sz="1600" cap="none" dirty="0"/>
              <a:t>4° Les primes pour travaux dangereux ou insalubres.</a:t>
            </a:r>
          </a:p>
          <a:p>
            <a:pPr>
              <a:spcBef>
                <a:spcPts val="600"/>
              </a:spcBef>
            </a:pPr>
            <a:endParaRPr lang="fr-FR" dirty="0"/>
          </a:p>
          <a:p>
            <a:pPr>
              <a:spcBef>
                <a:spcPts val="600"/>
              </a:spcBef>
            </a:pPr>
            <a:endParaRPr lang="fr-FR" dirty="0"/>
          </a:p>
          <a:p>
            <a:pPr>
              <a:spcBef>
                <a:spcPts val="600"/>
              </a:spcBef>
            </a:pPr>
            <a:endParaRPr lang="fr-FR" dirty="0"/>
          </a:p>
          <a:p>
            <a:pPr>
              <a:spcBef>
                <a:spcPts val="600"/>
              </a:spcBef>
            </a:pPr>
            <a:endParaRPr lang="fr-FR" dirty="0"/>
          </a:p>
          <a:p>
            <a:pPr algn="l">
              <a:spcBef>
                <a:spcPts val="600"/>
              </a:spcBef>
              <a:buNone/>
            </a:pPr>
            <a:r>
              <a:rPr lang="fr-FR" cap="none" dirty="0"/>
              <a:t>Pour l’instant rien dans la convention collective, c’est en cours de négociation. Cf diapositives suivantes</a:t>
            </a:r>
          </a:p>
        </p:txBody>
      </p:sp>
      <p:sp>
        <p:nvSpPr>
          <p:cNvPr id="2" name="Titre 1">
            <a:extLst>
              <a:ext uri="{FF2B5EF4-FFF2-40B4-BE49-F238E27FC236}">
                <a16:creationId xmlns:a16="http://schemas.microsoft.com/office/drawing/2014/main" id="{B0289989-91CB-4276-AB58-23498D50D8D0}"/>
              </a:ext>
            </a:extLst>
          </p:cNvPr>
          <p:cNvSpPr>
            <a:spLocks noGrp="1"/>
          </p:cNvSpPr>
          <p:nvPr>
            <p:ph type="title"/>
          </p:nvPr>
        </p:nvSpPr>
        <p:spPr/>
        <p:txBody>
          <a:bodyPr/>
          <a:lstStyle/>
          <a:p>
            <a:pPr algn="r"/>
            <a:r>
              <a:rPr lang="fr-FR" b="1" dirty="0">
                <a:solidFill>
                  <a:schemeClr val="bg1"/>
                </a:solidFill>
              </a:rPr>
              <a:t>Bloc 1: le sanctuaire</a:t>
            </a:r>
          </a:p>
        </p:txBody>
      </p:sp>
      <p:sp>
        <p:nvSpPr>
          <p:cNvPr id="5" name="Rectangle à coins arrondis 17">
            <a:extLst>
              <a:ext uri="{FF2B5EF4-FFF2-40B4-BE49-F238E27FC236}">
                <a16:creationId xmlns:a16="http://schemas.microsoft.com/office/drawing/2014/main" id="{1B5CD3E8-6A40-48C8-914C-E52D0468D35D}"/>
              </a:ext>
            </a:extLst>
          </p:cNvPr>
          <p:cNvSpPr/>
          <p:nvPr/>
        </p:nvSpPr>
        <p:spPr>
          <a:xfrm>
            <a:off x="6972510" y="1337409"/>
            <a:ext cx="1799624" cy="775472"/>
          </a:xfrm>
          <a:prstGeom prst="roundRect">
            <a:avLst/>
          </a:prstGeom>
          <a:solidFill>
            <a:srgbClr val="FF0000"/>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87311" defTabSz="179384">
              <a:defRPr/>
            </a:pPr>
            <a:r>
              <a:rPr lang="fr-FR" sz="1300" b="1" dirty="0">
                <a:solidFill>
                  <a:prstClr val="white"/>
                </a:solidFill>
                <a:latin typeface="Century Gothic"/>
                <a:ea typeface="Verdana" panose="020B0604030504040204" pitchFamily="34" charset="0"/>
                <a:cs typeface="Verdana" panose="020B0604030504040204" pitchFamily="34" charset="0"/>
              </a:rPr>
              <a:t>Thématiques listées par la Branche </a:t>
            </a:r>
          </a:p>
        </p:txBody>
      </p:sp>
      <p:sp>
        <p:nvSpPr>
          <p:cNvPr id="6" name="Rectangle à coins arrondis 17">
            <a:extLst>
              <a:ext uri="{FF2B5EF4-FFF2-40B4-BE49-F238E27FC236}">
                <a16:creationId xmlns:a16="http://schemas.microsoft.com/office/drawing/2014/main" id="{14BD749F-C12C-42CF-BDEA-552DC9F0B7B9}"/>
              </a:ext>
            </a:extLst>
          </p:cNvPr>
          <p:cNvSpPr/>
          <p:nvPr/>
        </p:nvSpPr>
        <p:spPr>
          <a:xfrm>
            <a:off x="9748595" y="1330814"/>
            <a:ext cx="1912647" cy="782067"/>
          </a:xfrm>
          <a:prstGeom prst="roundRect">
            <a:avLst/>
          </a:prstGeom>
          <a:solidFill>
            <a:srgbClr val="FF0000"/>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42902" defTabSz="457189">
              <a:defRPr/>
            </a:pPr>
            <a:r>
              <a:rPr lang="fr-FR" sz="1300" b="1" dirty="0">
                <a:solidFill>
                  <a:prstClr val="white"/>
                </a:solidFill>
                <a:latin typeface="Century Gothic"/>
                <a:ea typeface="Verdana" panose="020B0604030504040204" pitchFamily="34" charset="0"/>
                <a:cs typeface="Verdana" panose="020B0604030504040204" pitchFamily="34" charset="0"/>
              </a:rPr>
              <a:t>Dérogation moins favorable impossible</a:t>
            </a:r>
          </a:p>
        </p:txBody>
      </p:sp>
      <p:sp>
        <p:nvSpPr>
          <p:cNvPr id="7" name="Flèche : droite 6">
            <a:extLst>
              <a:ext uri="{FF2B5EF4-FFF2-40B4-BE49-F238E27FC236}">
                <a16:creationId xmlns:a16="http://schemas.microsoft.com/office/drawing/2014/main" id="{49A5C6CD-7F25-43ED-8E56-835E0ABD43A9}"/>
              </a:ext>
            </a:extLst>
          </p:cNvPr>
          <p:cNvSpPr/>
          <p:nvPr/>
        </p:nvSpPr>
        <p:spPr>
          <a:xfrm>
            <a:off x="8957811" y="1623383"/>
            <a:ext cx="535740" cy="164007"/>
          </a:xfrm>
          <a:prstGeom prst="rightArrow">
            <a:avLst/>
          </a:prstGeom>
          <a:solidFill>
            <a:srgbClr val="FF0000"/>
          </a:solidFill>
        </p:spPr>
        <p:style>
          <a:lnRef idx="1">
            <a:schemeClr val="accent3"/>
          </a:lnRef>
          <a:fillRef idx="3">
            <a:schemeClr val="accent3"/>
          </a:fillRef>
          <a:effectRef idx="2">
            <a:schemeClr val="accent3"/>
          </a:effectRef>
          <a:fontRef idx="minor">
            <a:schemeClr val="lt1"/>
          </a:fontRef>
        </p:style>
        <p:txBody>
          <a:bodyPr rtlCol="0" anchor="ctr"/>
          <a:lstStyle/>
          <a:p>
            <a:pPr algn="ctr" defTabSz="457189"/>
            <a:endParaRPr lang="fr-FR">
              <a:solidFill>
                <a:prstClr val="white"/>
              </a:solidFill>
              <a:latin typeface="Century Gothic"/>
            </a:endParaRPr>
          </a:p>
        </p:txBody>
      </p:sp>
      <p:pic>
        <p:nvPicPr>
          <p:cNvPr id="8" name="Picture 2" descr="Afficher l'image d'origine">
            <a:extLst>
              <a:ext uri="{FF2B5EF4-FFF2-40B4-BE49-F238E27FC236}">
                <a16:creationId xmlns:a16="http://schemas.microsoft.com/office/drawing/2014/main" id="{996AFDCA-D740-4965-B1CB-9DB64472B9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8596" y="1474326"/>
            <a:ext cx="453504" cy="4535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A3C7B9A-45F8-49D3-8FCC-712FEBA6D282}"/>
              </a:ext>
            </a:extLst>
          </p:cNvPr>
          <p:cNvSpPr/>
          <p:nvPr/>
        </p:nvSpPr>
        <p:spPr>
          <a:xfrm>
            <a:off x="228705" y="-144660"/>
            <a:ext cx="8809079" cy="707886"/>
          </a:xfrm>
          <a:prstGeom prst="rect">
            <a:avLst/>
          </a:prstGeom>
        </p:spPr>
        <p:txBody>
          <a:bodyPr wrap="none">
            <a:spAutoFit/>
          </a:bodyPr>
          <a:lstStyle/>
          <a:p>
            <a:pPr algn="r"/>
            <a:r>
              <a:rPr lang="fr-FR" sz="4000" b="1" dirty="0">
                <a:solidFill>
                  <a:schemeClr val="bg1"/>
                </a:solidFill>
              </a:rPr>
              <a:t>Bloc 2 : thématiques </a:t>
            </a:r>
            <a:r>
              <a:rPr lang="fr-FR" sz="4000" b="1" dirty="0" err="1">
                <a:solidFill>
                  <a:schemeClr val="bg1"/>
                </a:solidFill>
              </a:rPr>
              <a:t>vérouillés</a:t>
            </a:r>
            <a:r>
              <a:rPr lang="fr-FR" sz="4000" b="1" dirty="0">
                <a:solidFill>
                  <a:schemeClr val="bg1"/>
                </a:solidFill>
              </a:rPr>
              <a:t> par la CC </a:t>
            </a:r>
          </a:p>
        </p:txBody>
      </p:sp>
    </p:spTree>
    <p:extLst>
      <p:ext uri="{BB962C8B-B14F-4D97-AF65-F5344CB8AC3E}">
        <p14:creationId xmlns:p14="http://schemas.microsoft.com/office/powerpoint/2010/main" val="311251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BB06026-9253-4C14-822A-B2211227D117}"/>
              </a:ext>
            </a:extLst>
          </p:cNvPr>
          <p:cNvSpPr>
            <a:spLocks noGrp="1"/>
          </p:cNvSpPr>
          <p:nvPr>
            <p:ph type="body" idx="1"/>
          </p:nvPr>
        </p:nvSpPr>
        <p:spPr/>
        <p:txBody>
          <a:bodyPr>
            <a:normAutofit lnSpcReduction="10000"/>
          </a:bodyPr>
          <a:lstStyle/>
          <a:p>
            <a:pPr algn="ctr"/>
            <a:r>
              <a:rPr lang="fr-FR" b="1" dirty="0">
                <a:latin typeface="Century Gothic" panose="020B0502020202020204" pitchFamily="34" charset="0"/>
              </a:rPr>
              <a:t>Une convention unique</a:t>
            </a:r>
          </a:p>
          <a:p>
            <a:pPr algn="ctr"/>
            <a:r>
              <a:rPr lang="fr-FR" b="1" dirty="0">
                <a:latin typeface="Century Gothic" panose="020B0502020202020204" pitchFamily="34" charset="0"/>
              </a:rPr>
              <a:t> </a:t>
            </a:r>
          </a:p>
          <a:p>
            <a:pPr algn="ctr"/>
            <a:r>
              <a:rPr lang="fr-FR" b="1" dirty="0">
                <a:latin typeface="Century Gothic" panose="020B0502020202020204" pitchFamily="34" charset="0"/>
              </a:rPr>
              <a:t>Des sections spécifiques</a:t>
            </a:r>
          </a:p>
          <a:p>
            <a:pPr algn="ctr"/>
            <a:endParaRPr lang="fr-FR" b="1" dirty="0">
              <a:latin typeface="Century Gothic" panose="020B0502020202020204" pitchFamily="34" charset="0"/>
            </a:endParaRPr>
          </a:p>
          <a:p>
            <a:pPr algn="ctr"/>
            <a:r>
              <a:rPr lang="fr-FR" b="1" dirty="0">
                <a:latin typeface="Century Gothic" panose="020B0502020202020204" pitchFamily="34" charset="0"/>
              </a:rPr>
              <a:t>Une négociation à venir  </a:t>
            </a:r>
          </a:p>
        </p:txBody>
      </p:sp>
      <p:sp>
        <p:nvSpPr>
          <p:cNvPr id="3" name="Titre 3">
            <a:extLst>
              <a:ext uri="{FF2B5EF4-FFF2-40B4-BE49-F238E27FC236}">
                <a16:creationId xmlns:a16="http://schemas.microsoft.com/office/drawing/2014/main" id="{993BF2C3-7B23-49A0-BC93-46D7B94E92B3}"/>
              </a:ext>
            </a:extLst>
          </p:cNvPr>
          <p:cNvSpPr txBox="1">
            <a:spLocks/>
          </p:cNvSpPr>
          <p:nvPr/>
        </p:nvSpPr>
        <p:spPr>
          <a:xfrm>
            <a:off x="3000355" y="0"/>
            <a:ext cx="6221412" cy="1063625"/>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7200" kern="1200">
                <a:solidFill>
                  <a:schemeClr val="tx1">
                    <a:lumMod val="85000"/>
                    <a:lumOff val="15000"/>
                  </a:schemeClr>
                </a:solidFill>
                <a:latin typeface="+mj-lt"/>
                <a:ea typeface="+mj-ea"/>
                <a:cs typeface="+mj-cs"/>
              </a:defRPr>
            </a:lvl1pPr>
          </a:lstStyle>
          <a:p>
            <a:r>
              <a:rPr lang="fr-FR" b="1" dirty="0">
                <a:solidFill>
                  <a:schemeClr val="bg1"/>
                </a:solidFill>
                <a:latin typeface="Century Gothic" panose="020B0502020202020204" pitchFamily="34" charset="0"/>
              </a:rPr>
              <a:t>CC EPNL</a:t>
            </a:r>
          </a:p>
        </p:txBody>
      </p:sp>
    </p:spTree>
    <p:extLst>
      <p:ext uri="{BB962C8B-B14F-4D97-AF65-F5344CB8AC3E}">
        <p14:creationId xmlns:p14="http://schemas.microsoft.com/office/powerpoint/2010/main" val="427122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AA61F57B-A1D8-43E3-ACC1-495041A2AEA3}"/>
              </a:ext>
            </a:extLst>
          </p:cNvPr>
          <p:cNvSpPr>
            <a:spLocks noGrp="1"/>
          </p:cNvSpPr>
          <p:nvPr>
            <p:ph type="body" idx="1"/>
          </p:nvPr>
        </p:nvSpPr>
        <p:spPr/>
        <p:txBody>
          <a:bodyPr/>
          <a:lstStyle/>
          <a:p>
            <a:pPr algn="l"/>
            <a:r>
              <a:rPr lang="fr-FR" b="1" dirty="0">
                <a:latin typeface="Century Gothic" panose="020B0502020202020204" pitchFamily="34" charset="0"/>
                <a:ea typeface="Arial" charset="0"/>
                <a:cs typeface="Arial" charset="0"/>
              </a:rPr>
              <a:t>Une convention unique</a:t>
            </a:r>
          </a:p>
          <a:p>
            <a:pPr algn="l"/>
            <a:endParaRPr lang="fr-FR" b="1" dirty="0">
              <a:latin typeface="Century Gothic" panose="020B0502020202020204" pitchFamily="34" charset="0"/>
              <a:ea typeface="Arial" charset="0"/>
              <a:cs typeface="Arial" charset="0"/>
            </a:endParaRPr>
          </a:p>
          <a:p>
            <a:pPr algn="l"/>
            <a:r>
              <a:rPr lang="fr-FR" b="1" dirty="0">
                <a:latin typeface="Century Gothic" panose="020B0502020202020204" pitchFamily="34" charset="0"/>
                <a:ea typeface="Arial" charset="0"/>
                <a:cs typeface="Arial" charset="0"/>
              </a:rPr>
              <a:t>Des sections spécifiques</a:t>
            </a:r>
          </a:p>
          <a:p>
            <a:endParaRPr lang="fr-FR" b="1" dirty="0">
              <a:latin typeface="Century Gothic" panose="020B0502020202020204" pitchFamily="34" charset="0"/>
            </a:endParaRPr>
          </a:p>
          <a:p>
            <a:endParaRPr lang="fr-FR" b="1" dirty="0">
              <a:latin typeface="Century Gothic" panose="020B0502020202020204" pitchFamily="34" charset="0"/>
            </a:endParaRPr>
          </a:p>
          <a:p>
            <a:endParaRPr lang="fr-FR" b="1" dirty="0">
              <a:latin typeface="Century Gothic" panose="020B0502020202020204" pitchFamily="34" charset="0"/>
            </a:endParaRPr>
          </a:p>
          <a:p>
            <a:endParaRPr lang="fr-FR" b="1" dirty="0">
              <a:latin typeface="Century Gothic" panose="020B0502020202020204" pitchFamily="34" charset="0"/>
            </a:endParaRPr>
          </a:p>
          <a:p>
            <a:endParaRPr lang="fr-FR" b="1" dirty="0">
              <a:latin typeface="Century Gothic" panose="020B0502020202020204" pitchFamily="34" charset="0"/>
            </a:endParaRPr>
          </a:p>
        </p:txBody>
      </p:sp>
      <p:sp>
        <p:nvSpPr>
          <p:cNvPr id="3" name="Espace réservé du contenu 2">
            <a:extLst>
              <a:ext uri="{FF2B5EF4-FFF2-40B4-BE49-F238E27FC236}">
                <a16:creationId xmlns:a16="http://schemas.microsoft.com/office/drawing/2014/main" id="{1B0DDC55-3A03-4219-90A4-CC918F2951E4}"/>
              </a:ext>
            </a:extLst>
          </p:cNvPr>
          <p:cNvSpPr>
            <a:spLocks noGrp="1"/>
          </p:cNvSpPr>
          <p:nvPr>
            <p:ph sz="half" idx="15"/>
          </p:nvPr>
        </p:nvSpPr>
        <p:spPr/>
        <p:txBody>
          <a:bodyPr>
            <a:noAutofit/>
          </a:bodyPr>
          <a:lstStyle/>
          <a:p>
            <a:r>
              <a:rPr lang="fr-FR" sz="1800" cap="none" dirty="0">
                <a:latin typeface="Century Gothic" panose="020B0502020202020204" pitchFamily="34" charset="0"/>
              </a:rPr>
              <a:t>Applicable depuis le </a:t>
            </a:r>
            <a:r>
              <a:rPr lang="fr-FR" sz="2400" b="1" dirty="0">
                <a:solidFill>
                  <a:srgbClr val="16B1AB"/>
                </a:solidFill>
                <a:latin typeface="Century Gothic" panose="020B0502020202020204" pitchFamily="34" charset="0"/>
                <a:ea typeface="+mj-ea"/>
                <a:cs typeface="+mj-cs"/>
              </a:rPr>
              <a:t>12 avril 2017</a:t>
            </a:r>
          </a:p>
          <a:p>
            <a:r>
              <a:rPr lang="fr-FR" sz="1800" cap="none" dirty="0">
                <a:latin typeface="Century Gothic" panose="020B0502020202020204" pitchFamily="34" charset="0"/>
              </a:rPr>
              <a:t>1 seule convention collective : un seul </a:t>
            </a:r>
            <a:r>
              <a:rPr lang="fr-FR" sz="2400" b="1" dirty="0">
                <a:solidFill>
                  <a:srgbClr val="16B1AB"/>
                </a:solidFill>
                <a:latin typeface="Century Gothic" panose="020B0502020202020204" pitchFamily="34" charset="0"/>
                <a:ea typeface="+mj-ea"/>
                <a:cs typeface="+mj-cs"/>
              </a:rPr>
              <a:t>IDCC 3218</a:t>
            </a:r>
          </a:p>
          <a:p>
            <a:r>
              <a:rPr lang="fr-FR" sz="1800" cap="none" dirty="0">
                <a:latin typeface="Century Gothic" panose="020B0502020202020204" pitchFamily="34" charset="0"/>
              </a:rPr>
              <a:t>9 sections différentes reprenant </a:t>
            </a:r>
            <a:r>
              <a:rPr lang="fr-FR" sz="1800" i="1" cap="none" dirty="0">
                <a:latin typeface="Century Gothic" panose="020B0502020202020204" pitchFamily="34" charset="0"/>
              </a:rPr>
              <a:t>in extenso </a:t>
            </a:r>
            <a:r>
              <a:rPr lang="fr-FR" sz="1800" cap="none" dirty="0">
                <a:latin typeface="Century Gothic" panose="020B0502020202020204" pitchFamily="34" charset="0"/>
              </a:rPr>
              <a:t>les 9 CC regroupées  </a:t>
            </a:r>
          </a:p>
          <a:p>
            <a:endParaRPr lang="fr-FR" sz="1800" cap="none" dirty="0">
              <a:latin typeface="Century Gothic" panose="020B0502020202020204" pitchFamily="34" charset="0"/>
            </a:endParaRPr>
          </a:p>
          <a:p>
            <a:pPr marL="600075" lvl="1" indent="-257175">
              <a:spcBef>
                <a:spcPts val="0"/>
              </a:spcBef>
              <a:buFontTx/>
              <a:buChar char="-"/>
            </a:pPr>
            <a:r>
              <a:rPr lang="fr-FR" sz="1800" dirty="0">
                <a:latin typeface="Century Gothic" panose="020B0502020202020204" pitchFamily="34" charset="0"/>
              </a:rPr>
              <a:t>L’application de la section se fait en fonction de son champ d’application d’origine</a:t>
            </a:r>
          </a:p>
          <a:p>
            <a:pPr marL="342900" lvl="1">
              <a:spcBef>
                <a:spcPts val="0"/>
              </a:spcBef>
            </a:pPr>
            <a:endParaRPr lang="fr-FR" sz="1800" dirty="0">
              <a:latin typeface="Century Gothic" panose="020B0502020202020204" pitchFamily="34" charset="0"/>
            </a:endParaRPr>
          </a:p>
          <a:p>
            <a:pPr marL="600075" lvl="1" indent="-257175">
              <a:spcBef>
                <a:spcPts val="0"/>
              </a:spcBef>
              <a:buFontTx/>
              <a:buChar char="-"/>
            </a:pPr>
            <a:r>
              <a:rPr lang="fr-FR" sz="1800" dirty="0">
                <a:latin typeface="Century Gothic" panose="020B0502020202020204" pitchFamily="34" charset="0"/>
              </a:rPr>
              <a:t>Le salarié couvert par les dispositions d’une section ne peut revendiquer les avantages définis dans une autre section</a:t>
            </a:r>
          </a:p>
          <a:p>
            <a:pPr marL="604838" lvl="1">
              <a:spcBef>
                <a:spcPts val="0"/>
              </a:spcBef>
            </a:pPr>
            <a:r>
              <a:rPr lang="fr-FR" sz="1800" b="1" dirty="0">
                <a:solidFill>
                  <a:srgbClr val="16B1AB"/>
                </a:solidFill>
                <a:latin typeface="Century Gothic" panose="020B0502020202020204" pitchFamily="34" charset="0"/>
              </a:rPr>
              <a:t>Exemple</a:t>
            </a:r>
            <a:r>
              <a:rPr lang="fr-FR" sz="1800" dirty="0">
                <a:solidFill>
                  <a:srgbClr val="00A9C2"/>
                </a:solidFill>
                <a:latin typeface="Century Gothic" panose="020B0502020202020204" pitchFamily="34" charset="0"/>
              </a:rPr>
              <a:t> : </a:t>
            </a:r>
            <a:r>
              <a:rPr lang="fr-FR" sz="1800" dirty="0">
                <a:latin typeface="Century Gothic" panose="020B0502020202020204" pitchFamily="34" charset="0"/>
              </a:rPr>
              <a:t>La participation de l’employeur aux frais de repas est réservée aux salariés relevant de la section 9 (CC CEPNL / SEP)</a:t>
            </a:r>
          </a:p>
          <a:p>
            <a:pPr marL="214313" lvl="1" indent="-214313">
              <a:buFont typeface="Arial" panose="020B0604020202020204" pitchFamily="34" charset="0"/>
              <a:buChar char="•"/>
            </a:pPr>
            <a:endParaRPr lang="fr-FR" sz="1800" dirty="0">
              <a:latin typeface="Century Gothic" panose="020B0502020202020204" pitchFamily="34" charset="0"/>
            </a:endParaRPr>
          </a:p>
          <a:p>
            <a:pPr marL="214313" lvl="1" indent="-214313">
              <a:buFont typeface="Arial" panose="020B0604020202020204" pitchFamily="34" charset="0"/>
              <a:buChar char="•"/>
            </a:pPr>
            <a:endParaRPr lang="fr-FR" sz="1800" dirty="0">
              <a:latin typeface="Century Gothic" panose="020B0502020202020204" pitchFamily="34" charset="0"/>
            </a:endParaRPr>
          </a:p>
        </p:txBody>
      </p:sp>
      <p:sp>
        <p:nvSpPr>
          <p:cNvPr id="2" name="Titre 1">
            <a:extLst>
              <a:ext uri="{FF2B5EF4-FFF2-40B4-BE49-F238E27FC236}">
                <a16:creationId xmlns:a16="http://schemas.microsoft.com/office/drawing/2014/main" id="{27AF4AF1-3A36-4816-9764-E09993E7BD5E}"/>
              </a:ext>
            </a:extLst>
          </p:cNvPr>
          <p:cNvSpPr>
            <a:spLocks noGrp="1"/>
          </p:cNvSpPr>
          <p:nvPr>
            <p:ph type="title"/>
          </p:nvPr>
        </p:nvSpPr>
        <p:spPr/>
        <p:txBody>
          <a:bodyPr/>
          <a:lstStyle/>
          <a:p>
            <a:r>
              <a:rPr lang="fr-FR" b="1" dirty="0">
                <a:latin typeface="Century Gothic" panose="020B0502020202020204" pitchFamily="34" charset="0"/>
              </a:rPr>
              <a:t>Application de la CC EPNL	</a:t>
            </a:r>
          </a:p>
        </p:txBody>
      </p:sp>
    </p:spTree>
    <p:extLst>
      <p:ext uri="{BB962C8B-B14F-4D97-AF65-F5344CB8AC3E}">
        <p14:creationId xmlns:p14="http://schemas.microsoft.com/office/powerpoint/2010/main" val="1833305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2250" b="1" dirty="0">
                <a:latin typeface="Century Gothic" panose="020B0502020202020204" pitchFamily="34" charset="0"/>
              </a:rPr>
              <a:t>Architecture</a:t>
            </a:r>
            <a:r>
              <a:rPr lang="fr-FR" b="1" dirty="0">
                <a:latin typeface="Century Gothic" panose="020B0502020202020204" pitchFamily="34" charset="0"/>
              </a:rPr>
              <a:t> actuelle </a:t>
            </a:r>
            <a:r>
              <a:rPr lang="fr-FR" sz="2250" b="1" dirty="0">
                <a:latin typeface="Century Gothic" panose="020B0502020202020204" pitchFamily="34" charset="0"/>
              </a:rPr>
              <a:t>de la CC EPNL</a:t>
            </a:r>
          </a:p>
        </p:txBody>
      </p:sp>
      <p:graphicFrame>
        <p:nvGraphicFramePr>
          <p:cNvPr id="40" name="Espace réservé du contenu 7">
            <a:extLst>
              <a:ext uri="{FF2B5EF4-FFF2-40B4-BE49-F238E27FC236}">
                <a16:creationId xmlns:a16="http://schemas.microsoft.com/office/drawing/2014/main" id="{4B868B5D-2B48-48AB-917C-580CAF126579}"/>
              </a:ext>
            </a:extLst>
          </p:cNvPr>
          <p:cNvGraphicFramePr>
            <a:graphicFrameLocks noGrp="1"/>
          </p:cNvGraphicFramePr>
          <p:nvPr>
            <p:ph sz="half" idx="4294967295"/>
            <p:extLst>
              <p:ext uri="{D42A27DB-BD31-4B8C-83A1-F6EECF244321}">
                <p14:modId xmlns:p14="http://schemas.microsoft.com/office/powerpoint/2010/main" val="709872096"/>
              </p:ext>
            </p:extLst>
          </p:nvPr>
        </p:nvGraphicFramePr>
        <p:xfrm>
          <a:off x="3024554" y="1641230"/>
          <a:ext cx="8229599" cy="4678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 name="Accolade ouvrante 40">
            <a:extLst>
              <a:ext uri="{FF2B5EF4-FFF2-40B4-BE49-F238E27FC236}">
                <a16:creationId xmlns:a16="http://schemas.microsoft.com/office/drawing/2014/main" id="{9F1DD7B6-0888-4C75-AE65-6C5B13AC6D5C}"/>
              </a:ext>
            </a:extLst>
          </p:cNvPr>
          <p:cNvSpPr/>
          <p:nvPr/>
        </p:nvSpPr>
        <p:spPr>
          <a:xfrm>
            <a:off x="2287826" y="1746738"/>
            <a:ext cx="232635" cy="1422353"/>
          </a:xfrm>
          <a:prstGeom prst="leftBrace">
            <a:avLst/>
          </a:prstGeom>
          <a:solidFill>
            <a:schemeClr val="bg1"/>
          </a:solidFill>
          <a:ln>
            <a:solidFill>
              <a:srgbClr val="00A9C2"/>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sz="1350" dirty="0">
              <a:latin typeface="Century Gothic" panose="020B0502020202020204" pitchFamily="34" charset="0"/>
            </a:endParaRPr>
          </a:p>
        </p:txBody>
      </p:sp>
      <p:sp>
        <p:nvSpPr>
          <p:cNvPr id="42" name="Accolade ouvrante 41">
            <a:extLst>
              <a:ext uri="{FF2B5EF4-FFF2-40B4-BE49-F238E27FC236}">
                <a16:creationId xmlns:a16="http://schemas.microsoft.com/office/drawing/2014/main" id="{457FD14E-CAC1-4263-BB65-2773990630D0}"/>
              </a:ext>
            </a:extLst>
          </p:cNvPr>
          <p:cNvSpPr/>
          <p:nvPr/>
        </p:nvSpPr>
        <p:spPr>
          <a:xfrm>
            <a:off x="2287827" y="3429001"/>
            <a:ext cx="143154" cy="2890816"/>
          </a:xfrm>
          <a:prstGeom prst="leftBrace">
            <a:avLst/>
          </a:prstGeom>
          <a:ln>
            <a:solidFill>
              <a:srgbClr val="00A9C2"/>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sz="1350" dirty="0">
              <a:latin typeface="Century Gothic" panose="020B0502020202020204" pitchFamily="34" charset="0"/>
            </a:endParaRPr>
          </a:p>
        </p:txBody>
      </p:sp>
      <p:sp>
        <p:nvSpPr>
          <p:cNvPr id="43" name="ZoneTexte 42">
            <a:extLst>
              <a:ext uri="{FF2B5EF4-FFF2-40B4-BE49-F238E27FC236}">
                <a16:creationId xmlns:a16="http://schemas.microsoft.com/office/drawing/2014/main" id="{D6876EAC-734B-49D5-95CE-0D944F2BCF6A}"/>
              </a:ext>
            </a:extLst>
          </p:cNvPr>
          <p:cNvSpPr txBox="1"/>
          <p:nvPr/>
        </p:nvSpPr>
        <p:spPr>
          <a:xfrm>
            <a:off x="472686" y="2134748"/>
            <a:ext cx="1658542" cy="646331"/>
          </a:xfrm>
          <a:prstGeom prst="rect">
            <a:avLst/>
          </a:prstGeom>
          <a:noFill/>
        </p:spPr>
        <p:txBody>
          <a:bodyPr wrap="square" rtlCol="0">
            <a:spAutoFit/>
          </a:bodyPr>
          <a:lstStyle/>
          <a:p>
            <a:pPr algn="ctr"/>
            <a:r>
              <a:rPr lang="fr-FR" b="1" dirty="0">
                <a:solidFill>
                  <a:srgbClr val="00A9C2"/>
                </a:solidFill>
                <a:latin typeface="Century Gothic" panose="020B0502020202020204" pitchFamily="34" charset="0"/>
              </a:rPr>
              <a:t>Dispositions communes</a:t>
            </a:r>
          </a:p>
        </p:txBody>
      </p:sp>
      <p:sp>
        <p:nvSpPr>
          <p:cNvPr id="44" name="ZoneTexte 43">
            <a:extLst>
              <a:ext uri="{FF2B5EF4-FFF2-40B4-BE49-F238E27FC236}">
                <a16:creationId xmlns:a16="http://schemas.microsoft.com/office/drawing/2014/main" id="{768132F8-3560-4BC8-A66C-C90C34589A28}"/>
              </a:ext>
            </a:extLst>
          </p:cNvPr>
          <p:cNvSpPr txBox="1"/>
          <p:nvPr/>
        </p:nvSpPr>
        <p:spPr>
          <a:xfrm>
            <a:off x="550985" y="4563218"/>
            <a:ext cx="1658542" cy="646331"/>
          </a:xfrm>
          <a:prstGeom prst="rect">
            <a:avLst/>
          </a:prstGeom>
          <a:noFill/>
        </p:spPr>
        <p:txBody>
          <a:bodyPr wrap="square" rtlCol="0">
            <a:spAutoFit/>
          </a:bodyPr>
          <a:lstStyle/>
          <a:p>
            <a:pPr algn="ctr"/>
            <a:r>
              <a:rPr lang="fr-FR" b="1" dirty="0">
                <a:solidFill>
                  <a:srgbClr val="00A9C2"/>
                </a:solidFill>
                <a:latin typeface="Century Gothic" panose="020B0502020202020204" pitchFamily="34" charset="0"/>
              </a:rPr>
              <a:t>Dispositions catégorielles</a:t>
            </a:r>
          </a:p>
        </p:txBody>
      </p:sp>
    </p:spTree>
    <p:extLst>
      <p:ext uri="{BB962C8B-B14F-4D97-AF65-F5344CB8AC3E}">
        <p14:creationId xmlns:p14="http://schemas.microsoft.com/office/powerpoint/2010/main" val="2756694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E194137-EB9E-422E-9317-611B11B50E71}"/>
              </a:ext>
            </a:extLst>
          </p:cNvPr>
          <p:cNvSpPr>
            <a:spLocks noGrp="1"/>
          </p:cNvSpPr>
          <p:nvPr>
            <p:ph type="body" idx="1"/>
          </p:nvPr>
        </p:nvSpPr>
        <p:spPr/>
        <p:txBody>
          <a:bodyPr>
            <a:normAutofit/>
          </a:bodyPr>
          <a:lstStyle/>
          <a:p>
            <a:pPr algn="l"/>
            <a:r>
              <a:rPr lang="fr-FR" sz="1350" b="1" dirty="0">
                <a:latin typeface="Century Gothic" panose="020B0502020202020204" pitchFamily="34" charset="0"/>
              </a:rPr>
              <a:t>Objectif : une convention collective unifiée le </a:t>
            </a:r>
            <a:r>
              <a:rPr lang="fr-FR" sz="1900" b="1" dirty="0">
                <a:latin typeface="Century Gothic" panose="020B0502020202020204" pitchFamily="34" charset="0"/>
              </a:rPr>
              <a:t>1</a:t>
            </a:r>
            <a:r>
              <a:rPr lang="fr-FR" sz="1900" b="1" baseline="30000" dirty="0">
                <a:latin typeface="Century Gothic" panose="020B0502020202020204" pitchFamily="34" charset="0"/>
              </a:rPr>
              <a:t>er</a:t>
            </a:r>
            <a:r>
              <a:rPr lang="fr-FR" sz="1900" b="1" dirty="0">
                <a:latin typeface="Century Gothic" panose="020B0502020202020204" pitchFamily="34" charset="0"/>
              </a:rPr>
              <a:t> septembre 2021</a:t>
            </a:r>
          </a:p>
          <a:p>
            <a:pPr algn="l"/>
            <a:endParaRPr lang="fr-FR" sz="1900" b="1" dirty="0">
              <a:latin typeface="Century Gothic" panose="020B0502020202020204" pitchFamily="34" charset="0"/>
            </a:endParaRPr>
          </a:p>
          <a:p>
            <a:pPr algn="l"/>
            <a:r>
              <a:rPr lang="fr-FR" sz="2000" dirty="0"/>
              <a:t>2 ou 3 réunions de négociation et groupes de travail paritaires organisés par semaine !</a:t>
            </a:r>
          </a:p>
          <a:p>
            <a:pPr algn="l"/>
            <a:endParaRPr lang="fr-FR" sz="1900" b="1" dirty="0">
              <a:latin typeface="Century Gothic" panose="020B0502020202020204" pitchFamily="34" charset="0"/>
            </a:endParaRPr>
          </a:p>
        </p:txBody>
      </p:sp>
      <p:sp>
        <p:nvSpPr>
          <p:cNvPr id="3" name="Espace réservé du contenu 2">
            <a:extLst>
              <a:ext uri="{FF2B5EF4-FFF2-40B4-BE49-F238E27FC236}">
                <a16:creationId xmlns:a16="http://schemas.microsoft.com/office/drawing/2014/main" id="{9E9858CA-1306-45E2-A9F9-98D653767FD6}"/>
              </a:ext>
            </a:extLst>
          </p:cNvPr>
          <p:cNvSpPr>
            <a:spLocks noGrp="1"/>
          </p:cNvSpPr>
          <p:nvPr>
            <p:ph sz="half" idx="15"/>
          </p:nvPr>
        </p:nvSpPr>
        <p:spPr>
          <a:xfrm>
            <a:off x="3364089" y="1847617"/>
            <a:ext cx="8363811" cy="4628444"/>
          </a:xfrm>
        </p:spPr>
        <p:txBody>
          <a:bodyPr>
            <a:noAutofit/>
          </a:bodyPr>
          <a:lstStyle/>
          <a:p>
            <a:pPr>
              <a:spcBef>
                <a:spcPts val="0"/>
              </a:spcBef>
            </a:pPr>
            <a:r>
              <a:rPr lang="fr-FR" cap="none" dirty="0"/>
              <a:t>Les « choses sérieuses » commencent.</a:t>
            </a:r>
          </a:p>
          <a:p>
            <a:pPr>
              <a:spcBef>
                <a:spcPts val="0"/>
              </a:spcBef>
            </a:pPr>
            <a:endParaRPr lang="fr-FR" cap="none" dirty="0"/>
          </a:p>
          <a:p>
            <a:pPr>
              <a:spcBef>
                <a:spcPts val="0"/>
              </a:spcBef>
            </a:pPr>
            <a:r>
              <a:rPr lang="fr-FR" cap="none" dirty="0"/>
              <a:t>Un </a:t>
            </a:r>
            <a:r>
              <a:rPr lang="fr-FR" sz="3200" b="1" cap="none" dirty="0">
                <a:solidFill>
                  <a:srgbClr val="16B1AB"/>
                </a:solidFill>
              </a:rPr>
              <a:t>accord de méthode </a:t>
            </a:r>
            <a:r>
              <a:rPr lang="fr-FR" cap="none" dirty="0"/>
              <a:t>a été conclu le </a:t>
            </a:r>
            <a:br>
              <a:rPr lang="fr-FR" cap="none" dirty="0"/>
            </a:br>
            <a:r>
              <a:rPr lang="fr-FR" cap="none" dirty="0"/>
              <a:t>6 juillet 2018 en vue de « l’harmonisation » des sections de la CC EPNL. </a:t>
            </a:r>
          </a:p>
          <a:p>
            <a:pPr>
              <a:spcBef>
                <a:spcPts val="0"/>
              </a:spcBef>
            </a:pPr>
            <a:endParaRPr lang="fr-FR" cap="none" dirty="0"/>
          </a:p>
          <a:p>
            <a:pPr algn="l">
              <a:spcBef>
                <a:spcPts val="0"/>
              </a:spcBef>
            </a:pPr>
            <a:r>
              <a:rPr lang="fr-FR" cap="none" dirty="0"/>
              <a:t>Les signataires de la CC EPNL se sont donnés jusqu’au</a:t>
            </a:r>
            <a:br>
              <a:rPr lang="fr-FR" cap="none" dirty="0"/>
            </a:br>
            <a:r>
              <a:rPr lang="fr-FR" sz="3200" b="1" cap="none" dirty="0">
                <a:solidFill>
                  <a:srgbClr val="16B1AB"/>
                </a:solidFill>
                <a:latin typeface="Century Gothic" panose="020B0502020202020204" pitchFamily="34" charset="0"/>
              </a:rPr>
              <a:t>30 avril 2021 </a:t>
            </a:r>
            <a:r>
              <a:rPr lang="fr-FR" cap="none" dirty="0"/>
              <a:t>pour traiter l’ensemble des sujets imposés par le code du travail et ont organisé sur ces 3 prochaines années le dialogue social dans la Branche. </a:t>
            </a:r>
          </a:p>
          <a:p>
            <a:pPr>
              <a:spcBef>
                <a:spcPts val="0"/>
              </a:spcBef>
            </a:pPr>
            <a:endParaRPr lang="fr-FR" cap="none" dirty="0"/>
          </a:p>
          <a:p>
            <a:pPr>
              <a:spcBef>
                <a:spcPts val="0"/>
              </a:spcBef>
            </a:pPr>
            <a:endParaRPr lang="fr-FR" cap="none" dirty="0"/>
          </a:p>
          <a:p>
            <a:pPr marL="342900" lvl="1" algn="l">
              <a:spcBef>
                <a:spcPts val="0"/>
              </a:spcBef>
            </a:pPr>
            <a:endParaRPr lang="fr-FR" sz="2400" dirty="0">
              <a:solidFill>
                <a:srgbClr val="00A9C2"/>
              </a:solidFill>
            </a:endParaRPr>
          </a:p>
        </p:txBody>
      </p:sp>
      <p:sp>
        <p:nvSpPr>
          <p:cNvPr id="4" name="Titre 3">
            <a:extLst>
              <a:ext uri="{FF2B5EF4-FFF2-40B4-BE49-F238E27FC236}">
                <a16:creationId xmlns:a16="http://schemas.microsoft.com/office/drawing/2014/main" id="{06A08ECE-5EF9-4F78-A72F-CB5DAD5AFFAF}"/>
              </a:ext>
            </a:extLst>
          </p:cNvPr>
          <p:cNvSpPr>
            <a:spLocks noGrp="1"/>
          </p:cNvSpPr>
          <p:nvPr>
            <p:ph type="title"/>
          </p:nvPr>
        </p:nvSpPr>
        <p:spPr/>
        <p:txBody>
          <a:bodyPr/>
          <a:lstStyle/>
          <a:p>
            <a:r>
              <a:rPr lang="fr-FR" sz="4000" b="1" dirty="0">
                <a:solidFill>
                  <a:srgbClr val="00A9C2"/>
                </a:solidFill>
                <a:latin typeface="Century Gothic" panose="020B0502020202020204" pitchFamily="34" charset="0"/>
              </a:rPr>
              <a:t>une CC unifiée le 1</a:t>
            </a:r>
            <a:r>
              <a:rPr lang="fr-FR" sz="4000" b="1" baseline="30000" dirty="0">
                <a:solidFill>
                  <a:srgbClr val="00A9C2"/>
                </a:solidFill>
                <a:latin typeface="Century Gothic" panose="020B0502020202020204" pitchFamily="34" charset="0"/>
              </a:rPr>
              <a:t>er</a:t>
            </a:r>
            <a:r>
              <a:rPr lang="fr-FR" sz="4000" b="1" dirty="0">
                <a:solidFill>
                  <a:srgbClr val="00A9C2"/>
                </a:solidFill>
                <a:latin typeface="Century Gothic" panose="020B0502020202020204" pitchFamily="34" charset="0"/>
              </a:rPr>
              <a:t> sept. 2021</a:t>
            </a:r>
            <a:endParaRPr lang="fr-FR" dirty="0"/>
          </a:p>
        </p:txBody>
      </p:sp>
    </p:spTree>
    <p:extLst>
      <p:ext uri="{BB962C8B-B14F-4D97-AF65-F5344CB8AC3E}">
        <p14:creationId xmlns:p14="http://schemas.microsoft.com/office/powerpoint/2010/main" val="2159230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Image 1">
            <a:extLst>
              <a:ext uri="{FF2B5EF4-FFF2-40B4-BE49-F238E27FC236}">
                <a16:creationId xmlns:a16="http://schemas.microsoft.com/office/drawing/2014/main" id="{F5E6F8A1-3403-4DD2-84A9-118E5467FC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2" y="330465"/>
            <a:ext cx="10240940" cy="567604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022C1AEB-84CD-44D1-8DA9-25C331FEC7C4}"/>
              </a:ext>
            </a:extLst>
          </p:cNvPr>
          <p:cNvSpPr>
            <a:spLocks noChangeArrowheads="1"/>
          </p:cNvSpPr>
          <p:nvPr/>
        </p:nvSpPr>
        <p:spPr bwMode="auto">
          <a:xfrm>
            <a:off x="1524001" y="36475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7" name="Titre 3">
            <a:extLst>
              <a:ext uri="{FF2B5EF4-FFF2-40B4-BE49-F238E27FC236}">
                <a16:creationId xmlns:a16="http://schemas.microsoft.com/office/drawing/2014/main" id="{6AE3A331-D7C6-42B2-90D6-7773C71B800C}"/>
              </a:ext>
            </a:extLst>
          </p:cNvPr>
          <p:cNvSpPr txBox="1">
            <a:spLocks/>
          </p:cNvSpPr>
          <p:nvPr/>
        </p:nvSpPr>
        <p:spPr>
          <a:xfrm>
            <a:off x="46853" y="8549"/>
            <a:ext cx="8520457" cy="702506"/>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pPr algn="l"/>
            <a:r>
              <a:rPr lang="fr-FR" sz="2800" b="1" cap="all" dirty="0">
                <a:solidFill>
                  <a:srgbClr val="00A9C2"/>
                </a:solidFill>
                <a:latin typeface="Century Gothic" panose="020B0502020202020204" pitchFamily="34" charset="0"/>
              </a:rPr>
              <a:t>Le plan de travail des 3 prochaines années</a:t>
            </a:r>
          </a:p>
        </p:txBody>
      </p:sp>
      <p:sp>
        <p:nvSpPr>
          <p:cNvPr id="3" name="Rectangle 2">
            <a:extLst>
              <a:ext uri="{FF2B5EF4-FFF2-40B4-BE49-F238E27FC236}">
                <a16:creationId xmlns:a16="http://schemas.microsoft.com/office/drawing/2014/main" id="{DAF01208-FFB5-4F89-B00D-7747DD4F781C}"/>
              </a:ext>
            </a:extLst>
          </p:cNvPr>
          <p:cNvSpPr/>
          <p:nvPr/>
        </p:nvSpPr>
        <p:spPr>
          <a:xfrm>
            <a:off x="11686" y="5849755"/>
            <a:ext cx="11476992" cy="1015663"/>
          </a:xfrm>
          <a:prstGeom prst="rect">
            <a:avLst/>
          </a:prstGeom>
          <a:ln w="9525">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fr-FR" dirty="0">
                <a:solidFill>
                  <a:srgbClr val="000000"/>
                </a:solidFill>
                <a:latin typeface="Calibri" panose="020F0502020204030204" pitchFamily="34" charset="0"/>
                <a:ea typeface="Calibri" panose="020F0502020204030204" pitchFamily="34" charset="0"/>
                <a:cs typeface="Calibri" panose="020F0502020204030204" pitchFamily="34" charset="0"/>
              </a:rPr>
              <a:t>A terme, la question de la légitimité de tel ou tel avantage va se poser, celle de la généralisation d’un autre de la même façon. Il n’y a ni volonté préétablie ni stratégie particulière. </a:t>
            </a:r>
            <a:br>
              <a:rPr lang="fr-FR"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fr-FR" dirty="0">
                <a:solidFill>
                  <a:srgbClr val="000000"/>
                </a:solidFill>
                <a:latin typeface="Calibri" panose="020F0502020204030204" pitchFamily="34" charset="0"/>
                <a:ea typeface="Calibri" panose="020F0502020204030204" pitchFamily="34" charset="0"/>
                <a:cs typeface="Calibri" panose="020F0502020204030204" pitchFamily="34" charset="0"/>
              </a:rPr>
              <a:t>La négociation fera son office. Une seule certitude, </a:t>
            </a:r>
            <a:r>
              <a:rPr lang="fr-FR" sz="2400" b="1" dirty="0">
                <a:solidFill>
                  <a:srgbClr val="16B1AB"/>
                </a:solidFill>
                <a:latin typeface="Calibri" panose="020F0502020204030204" pitchFamily="34" charset="0"/>
                <a:ea typeface="Calibri" panose="020F0502020204030204" pitchFamily="34" charset="0"/>
                <a:cs typeface="Calibri" panose="020F0502020204030204" pitchFamily="34" charset="0"/>
              </a:rPr>
              <a:t>tous les sujets vont être débattus.</a:t>
            </a:r>
            <a:endParaRPr lang="fr-FR" sz="2400" b="1" dirty="0">
              <a:solidFill>
                <a:srgbClr val="16B1AB"/>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4993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69A8116-DFF1-4662-AF75-79EAF75266C6}"/>
              </a:ext>
            </a:extLst>
          </p:cNvPr>
          <p:cNvSpPr>
            <a:spLocks noGrp="1"/>
          </p:cNvSpPr>
          <p:nvPr>
            <p:ph type="body" idx="1"/>
          </p:nvPr>
        </p:nvSpPr>
        <p:spPr/>
        <p:txBody>
          <a:bodyPr>
            <a:normAutofit fontScale="92500" lnSpcReduction="20000"/>
          </a:bodyPr>
          <a:lstStyle/>
          <a:p>
            <a:pPr algn="just"/>
            <a:r>
              <a:rPr lang="fr-FR" b="1" dirty="0">
                <a:latin typeface="Century Gothic" panose="020B0502020202020204" pitchFamily="34" charset="0"/>
              </a:rPr>
              <a:t>Un accord du 8 juin créé la commission paritaire permanente de négociation et d’interprétation au niveau national et relance l’activité des CPR !</a:t>
            </a:r>
          </a:p>
          <a:p>
            <a:endParaRPr lang="fr-FR" b="1" dirty="0">
              <a:latin typeface="Century Gothic" panose="020B0502020202020204" pitchFamily="34" charset="0"/>
            </a:endParaRPr>
          </a:p>
          <a:p>
            <a:pPr algn="just"/>
            <a:r>
              <a:rPr lang="fr-FR" b="1" dirty="0">
                <a:latin typeface="Century Gothic" panose="020B0502020202020204" pitchFamily="34" charset="0"/>
              </a:rPr>
              <a:t>Conséquences pour les établissements </a:t>
            </a:r>
          </a:p>
          <a:p>
            <a:endParaRPr lang="fr-FR" dirty="0">
              <a:latin typeface="Century Gothic" panose="020B0502020202020204" pitchFamily="34" charset="0"/>
            </a:endParaRPr>
          </a:p>
        </p:txBody>
      </p:sp>
      <p:sp>
        <p:nvSpPr>
          <p:cNvPr id="5" name="Titre 3">
            <a:extLst>
              <a:ext uri="{FF2B5EF4-FFF2-40B4-BE49-F238E27FC236}">
                <a16:creationId xmlns:a16="http://schemas.microsoft.com/office/drawing/2014/main" id="{D2A7B890-A921-4B77-9521-3DACBC324B2C}"/>
              </a:ext>
            </a:extLst>
          </p:cNvPr>
          <p:cNvSpPr txBox="1">
            <a:spLocks/>
          </p:cNvSpPr>
          <p:nvPr/>
        </p:nvSpPr>
        <p:spPr>
          <a:xfrm>
            <a:off x="3000355" y="0"/>
            <a:ext cx="6221412" cy="1063625"/>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7200" kern="1200">
                <a:solidFill>
                  <a:schemeClr val="tx1">
                    <a:lumMod val="85000"/>
                    <a:lumOff val="15000"/>
                  </a:schemeClr>
                </a:solidFill>
                <a:latin typeface="+mj-lt"/>
                <a:ea typeface="+mj-ea"/>
                <a:cs typeface="+mj-cs"/>
              </a:defRPr>
            </a:lvl1pPr>
          </a:lstStyle>
          <a:p>
            <a:r>
              <a:rPr lang="fr-FR" b="1" dirty="0">
                <a:solidFill>
                  <a:schemeClr val="bg1"/>
                </a:solidFill>
                <a:latin typeface="Century Gothic" panose="020B0502020202020204" pitchFamily="34" charset="0"/>
              </a:rPr>
              <a:t>CPPNI et CPR</a:t>
            </a:r>
          </a:p>
        </p:txBody>
      </p:sp>
    </p:spTree>
    <p:extLst>
      <p:ext uri="{BB962C8B-B14F-4D97-AF65-F5344CB8AC3E}">
        <p14:creationId xmlns:p14="http://schemas.microsoft.com/office/powerpoint/2010/main" val="3780779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86C60751-37CE-454F-974E-EB52E74F14BC}"/>
              </a:ext>
            </a:extLst>
          </p:cNvPr>
          <p:cNvSpPr>
            <a:spLocks noGrp="1"/>
          </p:cNvSpPr>
          <p:nvPr>
            <p:ph type="body" idx="1"/>
          </p:nvPr>
        </p:nvSpPr>
        <p:spPr/>
        <p:txBody>
          <a:bodyPr/>
          <a:lstStyle/>
          <a:p>
            <a:r>
              <a:rPr lang="fr-FR" b="1" dirty="0"/>
              <a:t>CPR de conciliation </a:t>
            </a:r>
          </a:p>
          <a:p>
            <a:r>
              <a:rPr lang="fr-FR" b="1" dirty="0"/>
              <a:t>+ </a:t>
            </a:r>
          </a:p>
          <a:p>
            <a:pPr algn="l"/>
            <a:r>
              <a:rPr lang="fr-FR" b="1" dirty="0"/>
              <a:t>Voir les recueils d’interprétations de la CPPNI  </a:t>
            </a:r>
          </a:p>
          <a:p>
            <a:endParaRPr lang="fr-FR" dirty="0"/>
          </a:p>
          <a:p>
            <a:endParaRPr lang="fr-FR" dirty="0"/>
          </a:p>
          <a:p>
            <a:endParaRPr lang="fr-FR" dirty="0"/>
          </a:p>
          <a:p>
            <a:endParaRPr lang="fr-FR" dirty="0"/>
          </a:p>
          <a:p>
            <a:endParaRPr lang="fr-FR" dirty="0"/>
          </a:p>
          <a:p>
            <a:endParaRPr lang="fr-FR" dirty="0"/>
          </a:p>
        </p:txBody>
      </p:sp>
      <p:sp>
        <p:nvSpPr>
          <p:cNvPr id="3" name="Espace réservé du contenu 2">
            <a:extLst>
              <a:ext uri="{FF2B5EF4-FFF2-40B4-BE49-F238E27FC236}">
                <a16:creationId xmlns:a16="http://schemas.microsoft.com/office/drawing/2014/main" id="{E762F37A-F928-475C-B3BE-6C72E116D44A}"/>
              </a:ext>
            </a:extLst>
          </p:cNvPr>
          <p:cNvSpPr>
            <a:spLocks noGrp="1"/>
          </p:cNvSpPr>
          <p:nvPr>
            <p:ph sz="half" idx="15"/>
          </p:nvPr>
        </p:nvSpPr>
        <p:spPr/>
        <p:txBody>
          <a:bodyPr/>
          <a:lstStyle/>
          <a:p>
            <a:r>
              <a:rPr lang="fr-FR" cap="none" dirty="0"/>
              <a:t>En cas de difficulté sur l’application de la convention collective ou d’un accord (temps de travail, etc.) la CPR de votre région pourra être saisie. </a:t>
            </a:r>
          </a:p>
          <a:p>
            <a:r>
              <a:rPr lang="fr-FR" cap="none" dirty="0"/>
              <a:t>Pour connaitre les coordonnées de la CPR compétente, ISIDOOR.</a:t>
            </a:r>
          </a:p>
          <a:p>
            <a:r>
              <a:rPr lang="fr-FR" cap="none" dirty="0"/>
              <a:t>Avant toute saisine de CPR, partagez avec vos collègues, interrogez les services (UDO-UROGEC, OPCE, FNOGEC etc.)</a:t>
            </a:r>
          </a:p>
          <a:p>
            <a:endParaRPr lang="fr-FR" cap="none" dirty="0"/>
          </a:p>
        </p:txBody>
      </p:sp>
      <p:sp>
        <p:nvSpPr>
          <p:cNvPr id="4" name="Titre 3">
            <a:extLst>
              <a:ext uri="{FF2B5EF4-FFF2-40B4-BE49-F238E27FC236}">
                <a16:creationId xmlns:a16="http://schemas.microsoft.com/office/drawing/2014/main" id="{C11D6EE2-CA5D-4759-B04B-E324C46AFFAC}"/>
              </a:ext>
            </a:extLst>
          </p:cNvPr>
          <p:cNvSpPr>
            <a:spLocks noGrp="1"/>
          </p:cNvSpPr>
          <p:nvPr>
            <p:ph type="title"/>
          </p:nvPr>
        </p:nvSpPr>
        <p:spPr/>
        <p:txBody>
          <a:bodyPr/>
          <a:lstStyle/>
          <a:p>
            <a:r>
              <a:rPr lang="fr-FR" b="1" dirty="0"/>
              <a:t>Conciliation </a:t>
            </a:r>
            <a:endParaRPr lang="fr-FR" dirty="0"/>
          </a:p>
        </p:txBody>
      </p:sp>
      <p:pic>
        <p:nvPicPr>
          <p:cNvPr id="7" name="Picture 2" descr="https://isidoor.blob.core.windows.net/images/LogoIsidoor.png">
            <a:extLst>
              <a:ext uri="{FF2B5EF4-FFF2-40B4-BE49-F238E27FC236}">
                <a16:creationId xmlns:a16="http://schemas.microsoft.com/office/drawing/2014/main" id="{1255BD4E-BCD1-49C3-A0C5-770C15529B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509" y="5590903"/>
            <a:ext cx="34290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650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88CD92F7-B0E2-4A1F-A5D3-2CD54955221D}"/>
              </a:ext>
            </a:extLst>
          </p:cNvPr>
          <p:cNvSpPr>
            <a:spLocks noGrp="1"/>
          </p:cNvSpPr>
          <p:nvPr>
            <p:ph type="body" idx="1"/>
          </p:nvPr>
        </p:nvSpPr>
        <p:spPr/>
        <p:txBody>
          <a:bodyPr/>
          <a:lstStyle/>
          <a:p>
            <a:pPr algn="l"/>
            <a:r>
              <a:rPr lang="fr-FR" b="1" dirty="0">
                <a:latin typeface="Century Gothic" panose="020B0502020202020204" pitchFamily="34" charset="0"/>
              </a:rPr>
              <a:t>Réforme du BAC après la réforme du collège etc. </a:t>
            </a:r>
          </a:p>
          <a:p>
            <a:pPr algn="l"/>
            <a:endParaRPr lang="fr-FR" b="1" dirty="0">
              <a:latin typeface="Century Gothic" panose="020B0502020202020204" pitchFamily="34" charset="0"/>
            </a:endParaRPr>
          </a:p>
          <a:p>
            <a:pPr algn="l"/>
            <a:r>
              <a:rPr lang="fr-FR" b="1" dirty="0">
                <a:latin typeface="Century Gothic" panose="020B0502020202020204" pitchFamily="34" charset="0"/>
              </a:rPr>
              <a:t>Voici un pense bête pour la </a:t>
            </a:r>
          </a:p>
          <a:p>
            <a:pPr algn="l"/>
            <a:r>
              <a:rPr lang="fr-FR" b="1" dirty="0">
                <a:latin typeface="Century Gothic" panose="020B0502020202020204" pitchFamily="34" charset="0"/>
              </a:rPr>
              <a:t>rentrée !</a:t>
            </a:r>
          </a:p>
          <a:p>
            <a:pPr algn="l"/>
            <a:endParaRPr lang="fr-FR" b="1" dirty="0">
              <a:latin typeface="Century Gothic" panose="020B0502020202020204" pitchFamily="34" charset="0"/>
            </a:endParaRPr>
          </a:p>
          <a:p>
            <a:pPr algn="l"/>
            <a:r>
              <a:rPr lang="fr-FR" b="1" dirty="0">
                <a:latin typeface="Century Gothic" panose="020B0502020202020204" pitchFamily="34" charset="0"/>
              </a:rPr>
              <a:t>L’essentiel </a:t>
            </a:r>
          </a:p>
          <a:p>
            <a:pPr algn="l"/>
            <a:endParaRPr lang="fr-FR" b="1" dirty="0">
              <a:latin typeface="Century Gothic" panose="020B0502020202020204" pitchFamily="34" charset="0"/>
            </a:endParaRPr>
          </a:p>
          <a:p>
            <a:pPr algn="l"/>
            <a:r>
              <a:rPr lang="fr-FR" b="1" dirty="0">
                <a:latin typeface="Century Gothic" panose="020B0502020202020204" pitchFamily="34" charset="0"/>
              </a:rPr>
              <a:t>L’incontournable </a:t>
            </a:r>
            <a:endParaRPr lang="fr-FR" dirty="0">
              <a:latin typeface="Century Gothic" panose="020B0502020202020204" pitchFamily="34" charset="0"/>
            </a:endParaRPr>
          </a:p>
        </p:txBody>
      </p:sp>
      <p:sp>
        <p:nvSpPr>
          <p:cNvPr id="3" name="Espace réservé du contenu 2">
            <a:extLst>
              <a:ext uri="{FF2B5EF4-FFF2-40B4-BE49-F238E27FC236}">
                <a16:creationId xmlns:a16="http://schemas.microsoft.com/office/drawing/2014/main" id="{755B56FC-AEB2-4C49-8E7F-FBD20E6865C8}"/>
              </a:ext>
            </a:extLst>
          </p:cNvPr>
          <p:cNvSpPr>
            <a:spLocks noGrp="1"/>
          </p:cNvSpPr>
          <p:nvPr>
            <p:ph sz="half" idx="15"/>
          </p:nvPr>
        </p:nvSpPr>
        <p:spPr>
          <a:xfrm>
            <a:off x="3364089" y="1167681"/>
            <a:ext cx="8363811" cy="4628444"/>
          </a:xfrm>
        </p:spPr>
        <p:txBody>
          <a:bodyPr>
            <a:noAutofit/>
          </a:bodyPr>
          <a:lstStyle/>
          <a:p>
            <a:pPr marL="457200" indent="-457200">
              <a:spcBef>
                <a:spcPts val="600"/>
              </a:spcBef>
              <a:buFont typeface="+mj-lt"/>
              <a:buAutoNum type="arabicPeriod"/>
            </a:pPr>
            <a:r>
              <a:rPr lang="fr-FR" sz="2000" cap="none" dirty="0">
                <a:latin typeface="Century Gothic" panose="020B0502020202020204" pitchFamily="34" charset="0"/>
                <a:hlinkClick r:id="rId3" action="ppaction://hlinksldjump"/>
              </a:rPr>
              <a:t>Information générales et d’actualité : </a:t>
            </a:r>
          </a:p>
          <a:p>
            <a:pPr marL="1720850" lvl="2" indent="-457200">
              <a:spcBef>
                <a:spcPts val="600"/>
              </a:spcBef>
              <a:buFont typeface="+mj-lt"/>
              <a:buAutoNum type="arabicPeriod"/>
            </a:pPr>
            <a:r>
              <a:rPr lang="fr-FR" sz="1600" dirty="0">
                <a:latin typeface="Century Gothic" panose="020B0502020202020204" pitchFamily="34" charset="0"/>
                <a:hlinkClick r:id="rId3" action="ppaction://hlinksldjump"/>
              </a:rPr>
              <a:t>L’enseignement catholique n’est pas un groupe !</a:t>
            </a:r>
            <a:endParaRPr lang="fr-FR" sz="1600" dirty="0">
              <a:latin typeface="Century Gothic" panose="020B0502020202020204" pitchFamily="34" charset="0"/>
            </a:endParaRPr>
          </a:p>
          <a:p>
            <a:pPr marL="1720850" lvl="2" indent="-457200">
              <a:spcBef>
                <a:spcPts val="600"/>
              </a:spcBef>
              <a:buFont typeface="+mj-lt"/>
              <a:buAutoNum type="arabicPeriod"/>
            </a:pPr>
            <a:r>
              <a:rPr lang="fr-FR" sz="1600" dirty="0">
                <a:hlinkClick r:id="rId4" action="ppaction://hlinksldjump"/>
              </a:rPr>
              <a:t>Prise en compte des CUI dans le calcul des effectifs pour le CSE</a:t>
            </a:r>
            <a:endParaRPr lang="fr-FR" sz="1600" dirty="0">
              <a:latin typeface="Century Gothic" panose="020B0502020202020204" pitchFamily="34" charset="0"/>
            </a:endParaRPr>
          </a:p>
          <a:p>
            <a:pPr marL="1720850" lvl="2" indent="-457200">
              <a:spcBef>
                <a:spcPts val="600"/>
              </a:spcBef>
              <a:buFont typeface="+mj-lt"/>
              <a:buAutoNum type="arabicPeriod"/>
            </a:pPr>
            <a:r>
              <a:rPr lang="fr-FR" sz="1600" dirty="0">
                <a:latin typeface="Century Gothic" panose="020B0502020202020204" pitchFamily="34" charset="0"/>
                <a:hlinkClick r:id="rId5" action="ppaction://hlinksldjump"/>
              </a:rPr>
              <a:t>RGPD et RH </a:t>
            </a:r>
            <a:endParaRPr lang="fr-FR" sz="1600" dirty="0">
              <a:latin typeface="Century Gothic" panose="020B0502020202020204" pitchFamily="34" charset="0"/>
            </a:endParaRPr>
          </a:p>
          <a:p>
            <a:pPr marL="1720850" lvl="2" indent="-457200">
              <a:spcBef>
                <a:spcPts val="600"/>
              </a:spcBef>
              <a:buFont typeface="+mj-lt"/>
              <a:buAutoNum type="arabicPeriod"/>
            </a:pPr>
            <a:r>
              <a:rPr lang="fr-FR" sz="1600" dirty="0">
                <a:latin typeface="Century Gothic" panose="020B0502020202020204" pitchFamily="34" charset="0"/>
                <a:hlinkClick r:id="rId6" action="ppaction://hlinksldjump"/>
              </a:rPr>
              <a:t>Prélèvement à la source</a:t>
            </a:r>
            <a:endParaRPr lang="fr-FR" sz="1600" dirty="0">
              <a:latin typeface="Century Gothic" panose="020B0502020202020204" pitchFamily="34" charset="0"/>
            </a:endParaRPr>
          </a:p>
          <a:p>
            <a:pPr marL="457200" indent="-457200">
              <a:spcBef>
                <a:spcPts val="600"/>
              </a:spcBef>
              <a:buFont typeface="+mj-lt"/>
              <a:buAutoNum type="arabicPeriod"/>
            </a:pPr>
            <a:r>
              <a:rPr lang="fr-FR" sz="2000" cap="none" dirty="0">
                <a:latin typeface="Century Gothic" panose="020B0502020202020204" pitchFamily="34" charset="0"/>
                <a:hlinkClick r:id="rId7" action="ppaction://hlinksldjump"/>
              </a:rPr>
              <a:t>Négociation d’entreprise </a:t>
            </a:r>
          </a:p>
          <a:p>
            <a:pPr marL="457200" indent="-457200">
              <a:spcBef>
                <a:spcPts val="600"/>
              </a:spcBef>
              <a:buFont typeface="+mj-lt"/>
              <a:buAutoNum type="arabicPeriod"/>
            </a:pPr>
            <a:r>
              <a:rPr lang="fr-FR" sz="2000" cap="none" dirty="0">
                <a:latin typeface="Century Gothic" panose="020B0502020202020204" pitchFamily="34" charset="0"/>
                <a:hlinkClick r:id="rId7" action="ppaction://hlinksldjump"/>
              </a:rPr>
              <a:t>Application CC EPNL  </a:t>
            </a:r>
            <a:endParaRPr lang="fr-FR" sz="2000" cap="none" dirty="0">
              <a:latin typeface="Century Gothic" panose="020B0502020202020204" pitchFamily="34" charset="0"/>
            </a:endParaRPr>
          </a:p>
          <a:p>
            <a:pPr marL="457200" indent="-457200" algn="l">
              <a:spcBef>
                <a:spcPts val="600"/>
              </a:spcBef>
              <a:buFont typeface="+mj-lt"/>
              <a:buAutoNum type="arabicPeriod"/>
            </a:pPr>
            <a:r>
              <a:rPr lang="fr-FR" sz="2000" cap="none" dirty="0">
                <a:latin typeface="Century Gothic" panose="020B0502020202020204" pitchFamily="34" charset="0"/>
                <a:hlinkClick r:id="rId8" action="ppaction://hlinksldjump"/>
              </a:rPr>
              <a:t>Commissions paritaires nationales et régionales: conséquences pour les établissements</a:t>
            </a:r>
            <a:endParaRPr lang="fr-FR" sz="2000" cap="none" dirty="0">
              <a:latin typeface="Century Gothic" panose="020B0502020202020204" pitchFamily="34" charset="0"/>
            </a:endParaRPr>
          </a:p>
          <a:p>
            <a:pPr marL="457200" indent="-457200">
              <a:spcBef>
                <a:spcPts val="600"/>
              </a:spcBef>
              <a:buFont typeface="+mj-lt"/>
              <a:buAutoNum type="arabicPeriod"/>
            </a:pPr>
            <a:r>
              <a:rPr lang="fr-FR" sz="2000" cap="none" dirty="0">
                <a:latin typeface="Century Gothic" panose="020B0502020202020204" pitchFamily="34" charset="0"/>
                <a:hlinkClick r:id="rId9" action="ppaction://hlinksldjump"/>
              </a:rPr>
              <a:t>NAO 2018</a:t>
            </a:r>
            <a:endParaRPr lang="fr-FR" sz="2000" cap="none" dirty="0">
              <a:latin typeface="Century Gothic" panose="020B0502020202020204" pitchFamily="34" charset="0"/>
            </a:endParaRPr>
          </a:p>
          <a:p>
            <a:pPr marL="457200" indent="-457200">
              <a:spcBef>
                <a:spcPts val="600"/>
              </a:spcBef>
              <a:buFont typeface="+mj-lt"/>
              <a:buAutoNum type="arabicPeriod"/>
            </a:pPr>
            <a:r>
              <a:rPr lang="fr-FR" sz="2000" cap="none" dirty="0">
                <a:latin typeface="Century Gothic" panose="020B0502020202020204" pitchFamily="34" charset="0"/>
                <a:hlinkClick r:id="rId10" action="ppaction://hlinksldjump"/>
              </a:rPr>
              <a:t>Maintien de salaire</a:t>
            </a:r>
            <a:endParaRPr lang="fr-FR" sz="2000" cap="none" dirty="0">
              <a:latin typeface="Century Gothic" panose="020B0502020202020204" pitchFamily="34" charset="0"/>
            </a:endParaRPr>
          </a:p>
          <a:p>
            <a:pPr marL="457200" indent="-457200">
              <a:spcBef>
                <a:spcPts val="600"/>
              </a:spcBef>
              <a:buFont typeface="+mj-lt"/>
              <a:buAutoNum type="arabicPeriod"/>
            </a:pPr>
            <a:r>
              <a:rPr lang="fr-FR" sz="2000" cap="none" dirty="0">
                <a:latin typeface="Century Gothic" panose="020B0502020202020204" pitchFamily="34" charset="0"/>
                <a:hlinkClick r:id="rId11" action="ppaction://hlinksldjump"/>
              </a:rPr>
              <a:t>EEP formation</a:t>
            </a:r>
          </a:p>
          <a:p>
            <a:pPr marL="457200" indent="-457200">
              <a:spcBef>
                <a:spcPts val="600"/>
              </a:spcBef>
              <a:buFont typeface="+mj-lt"/>
              <a:buAutoNum type="arabicPeriod"/>
            </a:pPr>
            <a:r>
              <a:rPr lang="fr-FR" sz="2000" cap="none" dirty="0">
                <a:latin typeface="Century Gothic" panose="020B0502020202020204" pitchFamily="34" charset="0"/>
                <a:hlinkClick r:id="rId11" action="ppaction://hlinksldjump"/>
              </a:rPr>
              <a:t>EEP Santé</a:t>
            </a:r>
            <a:endParaRPr lang="fr-FR" sz="2000" cap="none" dirty="0">
              <a:latin typeface="Century Gothic" panose="020B0502020202020204" pitchFamily="34" charset="0"/>
            </a:endParaRPr>
          </a:p>
          <a:p>
            <a:pPr marL="457200" indent="-457200">
              <a:spcBef>
                <a:spcPts val="600"/>
              </a:spcBef>
              <a:buFont typeface="+mj-lt"/>
              <a:buAutoNum type="arabicPeriod"/>
            </a:pPr>
            <a:r>
              <a:rPr lang="fr-FR" sz="2000" cap="none" dirty="0">
                <a:latin typeface="Century Gothic" panose="020B0502020202020204" pitchFamily="34" charset="0"/>
                <a:hlinkClick r:id="rId12" action="ppaction://hlinksldjump"/>
              </a:rPr>
              <a:t>EEP prévoyance</a:t>
            </a:r>
            <a:endParaRPr lang="fr-FR" sz="2000" cap="none" dirty="0">
              <a:latin typeface="Century Gothic" panose="020B0502020202020204" pitchFamily="34" charset="0"/>
            </a:endParaRPr>
          </a:p>
          <a:p>
            <a:pPr marL="457200" indent="-457200">
              <a:spcBef>
                <a:spcPts val="600"/>
              </a:spcBef>
              <a:buFont typeface="+mj-lt"/>
              <a:buAutoNum type="arabicPeriod"/>
            </a:pPr>
            <a:r>
              <a:rPr lang="fr-FR" sz="2000" cap="none" dirty="0">
                <a:latin typeface="Century Gothic" panose="020B0502020202020204" pitchFamily="34" charset="0"/>
                <a:hlinkClick r:id="rId13" action="ppaction://hlinksldjump"/>
              </a:rPr>
              <a:t>IRP /CSE un nouvel acteur </a:t>
            </a:r>
            <a:endParaRPr lang="fr-FR" sz="2000" cap="none" dirty="0">
              <a:latin typeface="Century Gothic" panose="020B0502020202020204" pitchFamily="34" charset="0"/>
            </a:endParaRPr>
          </a:p>
        </p:txBody>
      </p:sp>
      <p:sp>
        <p:nvSpPr>
          <p:cNvPr id="2" name="Titre 1">
            <a:extLst>
              <a:ext uri="{FF2B5EF4-FFF2-40B4-BE49-F238E27FC236}">
                <a16:creationId xmlns:a16="http://schemas.microsoft.com/office/drawing/2014/main" id="{78BC14D7-F6D6-4977-AAF9-06468F959998}"/>
              </a:ext>
            </a:extLst>
          </p:cNvPr>
          <p:cNvSpPr>
            <a:spLocks noGrp="1"/>
          </p:cNvSpPr>
          <p:nvPr>
            <p:ph type="title"/>
          </p:nvPr>
        </p:nvSpPr>
        <p:spPr/>
        <p:txBody>
          <a:bodyPr/>
          <a:lstStyle/>
          <a:p>
            <a:r>
              <a:rPr lang="fr-FR" b="1" dirty="0">
                <a:latin typeface="Century Gothic" panose="020B0502020202020204" pitchFamily="34" charset="0"/>
              </a:rPr>
              <a:t>Sommaire</a:t>
            </a:r>
          </a:p>
        </p:txBody>
      </p:sp>
    </p:spTree>
    <p:extLst>
      <p:ext uri="{BB962C8B-B14F-4D97-AF65-F5344CB8AC3E}">
        <p14:creationId xmlns:p14="http://schemas.microsoft.com/office/powerpoint/2010/main" val="3891364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F9EC56E8-D82A-4F56-BF9C-79F25B615E38}"/>
              </a:ext>
            </a:extLst>
          </p:cNvPr>
          <p:cNvSpPr>
            <a:spLocks noGrp="1"/>
          </p:cNvSpPr>
          <p:nvPr>
            <p:ph type="body" idx="1"/>
          </p:nvPr>
        </p:nvSpPr>
        <p:spPr/>
        <p:txBody>
          <a:bodyPr>
            <a:normAutofit/>
          </a:bodyPr>
          <a:lstStyle/>
          <a:p>
            <a:pPr algn="l"/>
            <a:r>
              <a:rPr lang="fr-FR" sz="1600" dirty="0"/>
              <a:t>Les salariés mandatés sont protégés : leur licenciement éventuel doit être autorisé par </a:t>
            </a:r>
            <a:r>
              <a:rPr lang="fr-FR" sz="1600" b="1" dirty="0"/>
              <a:t>l’inspecteur du travail !</a:t>
            </a:r>
          </a:p>
        </p:txBody>
      </p:sp>
      <p:sp>
        <p:nvSpPr>
          <p:cNvPr id="3" name="Espace réservé du contenu 2">
            <a:extLst>
              <a:ext uri="{FF2B5EF4-FFF2-40B4-BE49-F238E27FC236}">
                <a16:creationId xmlns:a16="http://schemas.microsoft.com/office/drawing/2014/main" id="{E0139A6B-8885-494B-B712-DF413FB4CCB2}"/>
              </a:ext>
            </a:extLst>
          </p:cNvPr>
          <p:cNvSpPr>
            <a:spLocks noGrp="1"/>
          </p:cNvSpPr>
          <p:nvPr>
            <p:ph sz="half" idx="15"/>
          </p:nvPr>
        </p:nvSpPr>
        <p:spPr/>
        <p:txBody>
          <a:bodyPr>
            <a:normAutofit fontScale="77500" lnSpcReduction="20000"/>
          </a:bodyPr>
          <a:lstStyle/>
          <a:p>
            <a:endParaRPr lang="fr-FR" cap="none" dirty="0"/>
          </a:p>
          <a:p>
            <a:r>
              <a:rPr lang="fr-FR" cap="none" dirty="0"/>
              <a:t>Chaque </a:t>
            </a:r>
            <a:r>
              <a:rPr lang="fr-FR" sz="4200" cap="none" dirty="0">
                <a:solidFill>
                  <a:srgbClr val="20B6AD"/>
                </a:solidFill>
              </a:rPr>
              <a:t>salarié mandaté </a:t>
            </a:r>
            <a:r>
              <a:rPr lang="fr-FR" cap="none" dirty="0"/>
              <a:t>par un syndicat pour participer à une commission paritaire nationale ou régionale bénéficie d’une autorisation d’absence et d’une </a:t>
            </a:r>
            <a:r>
              <a:rPr lang="fr-FR" sz="4600" cap="none" dirty="0">
                <a:solidFill>
                  <a:srgbClr val="20B6AD"/>
                </a:solidFill>
              </a:rPr>
              <a:t>protection</a:t>
            </a:r>
            <a:r>
              <a:rPr lang="fr-FR" cap="none" dirty="0"/>
              <a:t> (comme un délégué syndical). </a:t>
            </a:r>
          </a:p>
          <a:p>
            <a:r>
              <a:rPr lang="fr-FR" cap="none" dirty="0"/>
              <a:t>Ces deux éléments doivent donc être intégrés dans les établissements concernés.</a:t>
            </a:r>
          </a:p>
          <a:p>
            <a:r>
              <a:rPr lang="fr-FR" cap="none" dirty="0"/>
              <a:t>Le suivi et la Gestion des mandats dans ISIDOOR c’est pour bientôt !</a:t>
            </a:r>
          </a:p>
          <a:p>
            <a:r>
              <a:rPr lang="fr-FR" cap="none" dirty="0"/>
              <a:t>En cas de difficulté, n’hésitez pas à nous solliciter : </a:t>
            </a:r>
            <a:r>
              <a:rPr lang="fr-FR" u="sng" cap="none" dirty="0">
                <a:hlinkClick r:id="rId2"/>
              </a:rPr>
              <a:t>jr-lemeur@cepnl.org</a:t>
            </a:r>
            <a:endParaRPr lang="fr-FR" cap="none" dirty="0"/>
          </a:p>
          <a:p>
            <a:endParaRPr lang="fr-FR" cap="none" dirty="0"/>
          </a:p>
        </p:txBody>
      </p:sp>
      <p:sp>
        <p:nvSpPr>
          <p:cNvPr id="4" name="Titre 3">
            <a:extLst>
              <a:ext uri="{FF2B5EF4-FFF2-40B4-BE49-F238E27FC236}">
                <a16:creationId xmlns:a16="http://schemas.microsoft.com/office/drawing/2014/main" id="{FC2AA883-7BDE-44F4-9E5B-BD3D59EF8B27}"/>
              </a:ext>
            </a:extLst>
          </p:cNvPr>
          <p:cNvSpPr>
            <a:spLocks noGrp="1"/>
          </p:cNvSpPr>
          <p:nvPr>
            <p:ph type="title"/>
          </p:nvPr>
        </p:nvSpPr>
        <p:spPr/>
        <p:txBody>
          <a:bodyPr/>
          <a:lstStyle/>
          <a:p>
            <a:r>
              <a:rPr lang="fr-FR" sz="2800" b="1" dirty="0"/>
              <a:t>Protection des salariés mandatés en commission paritaire</a:t>
            </a:r>
            <a:endParaRPr lang="fr-FR" sz="2800" dirty="0"/>
          </a:p>
        </p:txBody>
      </p:sp>
      <p:pic>
        <p:nvPicPr>
          <p:cNvPr id="7" name="Picture 2" descr="https://isidoor.blob.core.windows.net/images/LogoIsidoor.png">
            <a:extLst>
              <a:ext uri="{FF2B5EF4-FFF2-40B4-BE49-F238E27FC236}">
                <a16:creationId xmlns:a16="http://schemas.microsoft.com/office/drawing/2014/main" id="{DA6E0DE7-E568-413E-82FA-BDF1DFE77B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2292" y="5728063"/>
            <a:ext cx="34290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787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A16E8320-6B8D-4B0D-A268-B9332E08C928}"/>
              </a:ext>
            </a:extLst>
          </p:cNvPr>
          <p:cNvSpPr>
            <a:spLocks noGrp="1"/>
          </p:cNvSpPr>
          <p:nvPr>
            <p:ph type="body" idx="1"/>
          </p:nvPr>
        </p:nvSpPr>
        <p:spPr/>
        <p:txBody>
          <a:bodyPr/>
          <a:lstStyle/>
          <a:p>
            <a:r>
              <a:rPr lang="fr-FR" dirty="0"/>
              <a:t>Cf. les articles L. 2232-9 et </a:t>
            </a:r>
            <a:br>
              <a:rPr lang="fr-FR" dirty="0"/>
            </a:br>
            <a:r>
              <a:rPr lang="fr-FR" dirty="0"/>
              <a:t>L. 2232-10 du code du travail</a:t>
            </a:r>
          </a:p>
        </p:txBody>
      </p:sp>
      <p:sp>
        <p:nvSpPr>
          <p:cNvPr id="3" name="Espace réservé du contenu 2">
            <a:extLst>
              <a:ext uri="{FF2B5EF4-FFF2-40B4-BE49-F238E27FC236}">
                <a16:creationId xmlns:a16="http://schemas.microsoft.com/office/drawing/2014/main" id="{DD0B1E37-F410-4814-BE0C-CC6B9F56F96A}"/>
              </a:ext>
            </a:extLst>
          </p:cNvPr>
          <p:cNvSpPr>
            <a:spLocks noGrp="1"/>
          </p:cNvSpPr>
          <p:nvPr>
            <p:ph sz="half" idx="15"/>
          </p:nvPr>
        </p:nvSpPr>
        <p:spPr/>
        <p:txBody>
          <a:bodyPr>
            <a:normAutofit/>
          </a:bodyPr>
          <a:lstStyle/>
          <a:p>
            <a:r>
              <a:rPr lang="fr-FR" cap="none" dirty="0"/>
              <a:t>En même temps que le dépôt à la DIRRECTE, chaque accord d’entreprise doit être adressé à  </a:t>
            </a:r>
            <a:r>
              <a:rPr lang="fr-FR" sz="3000" cap="none" dirty="0">
                <a:solidFill>
                  <a:srgbClr val="20B6AD"/>
                </a:solidFill>
              </a:rPr>
              <a:t>l’Observatoire EPNL </a:t>
            </a:r>
            <a:r>
              <a:rPr lang="fr-FR" cap="none" dirty="0"/>
              <a:t>dépendant de la CPPNI: </a:t>
            </a:r>
          </a:p>
          <a:p>
            <a:pPr marL="342900" indent="-342900" algn="l">
              <a:buFontTx/>
              <a:buChar char="-"/>
            </a:pPr>
            <a:r>
              <a:rPr lang="fr-FR" u="sng" cap="none" dirty="0">
                <a:hlinkClick r:id="rId2"/>
              </a:rPr>
              <a:t>cppni@branche-epnl.org</a:t>
            </a:r>
            <a:r>
              <a:rPr lang="fr-FR" cap="none" dirty="0"/>
              <a:t> </a:t>
            </a:r>
            <a:br>
              <a:rPr lang="fr-FR" cap="none" dirty="0"/>
            </a:br>
            <a:r>
              <a:rPr lang="fr-FR" cap="none" dirty="0"/>
              <a:t>Objet : dépôt d’un accord</a:t>
            </a:r>
          </a:p>
          <a:p>
            <a:pPr marL="342900" indent="-342900">
              <a:buFontTx/>
              <a:buChar char="-"/>
            </a:pPr>
            <a:r>
              <a:rPr lang="fr-FR" cap="none" dirty="0"/>
              <a:t>Bientôt dans ISIDOOR.</a:t>
            </a:r>
          </a:p>
          <a:p>
            <a:endParaRPr lang="fr-FR" cap="none" dirty="0"/>
          </a:p>
        </p:txBody>
      </p:sp>
      <p:sp>
        <p:nvSpPr>
          <p:cNvPr id="4" name="Titre 3">
            <a:extLst>
              <a:ext uri="{FF2B5EF4-FFF2-40B4-BE49-F238E27FC236}">
                <a16:creationId xmlns:a16="http://schemas.microsoft.com/office/drawing/2014/main" id="{8D16F2ED-15E8-4919-B2E3-41618A8E4EB9}"/>
              </a:ext>
            </a:extLst>
          </p:cNvPr>
          <p:cNvSpPr>
            <a:spLocks noGrp="1"/>
          </p:cNvSpPr>
          <p:nvPr>
            <p:ph type="title"/>
          </p:nvPr>
        </p:nvSpPr>
        <p:spPr/>
        <p:txBody>
          <a:bodyPr/>
          <a:lstStyle/>
          <a:p>
            <a:r>
              <a:rPr lang="fr-FR" b="1" dirty="0"/>
              <a:t>Dépôt des accords d’entreprise</a:t>
            </a:r>
            <a:endParaRPr lang="fr-FR" dirty="0"/>
          </a:p>
        </p:txBody>
      </p:sp>
      <p:pic>
        <p:nvPicPr>
          <p:cNvPr id="7" name="Picture 2" descr="https://isidoor.blob.core.windows.net/images/LogoIsidoor.png">
            <a:extLst>
              <a:ext uri="{FF2B5EF4-FFF2-40B4-BE49-F238E27FC236}">
                <a16:creationId xmlns:a16="http://schemas.microsoft.com/office/drawing/2014/main" id="{721380D5-6837-4DF8-8A8C-EC6B1AE672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6643" y="5538651"/>
            <a:ext cx="34290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417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69A8116-DFF1-4662-AF75-79EAF75266C6}"/>
              </a:ext>
            </a:extLst>
          </p:cNvPr>
          <p:cNvSpPr>
            <a:spLocks noGrp="1"/>
          </p:cNvSpPr>
          <p:nvPr>
            <p:ph type="body" idx="1"/>
          </p:nvPr>
        </p:nvSpPr>
        <p:spPr/>
        <p:txBody>
          <a:bodyPr>
            <a:noAutofit/>
          </a:bodyPr>
          <a:lstStyle/>
          <a:p>
            <a:pPr algn="l"/>
            <a:r>
              <a:rPr lang="fr-FR" b="1" dirty="0">
                <a:latin typeface="Century Gothic" panose="020B0502020202020204" pitchFamily="34" charset="0"/>
              </a:rPr>
              <a:t>La convention collective EPNL est entrée en application le 12 avril 2017.</a:t>
            </a:r>
          </a:p>
          <a:p>
            <a:pPr algn="l"/>
            <a:r>
              <a:rPr lang="fr-FR" b="1" dirty="0">
                <a:latin typeface="Century Gothic" panose="020B0502020202020204" pitchFamily="34" charset="0"/>
              </a:rPr>
              <a:t> </a:t>
            </a:r>
            <a:br>
              <a:rPr lang="fr-FR" b="1" dirty="0">
                <a:latin typeface="Century Gothic" panose="020B0502020202020204" pitchFamily="34" charset="0"/>
              </a:rPr>
            </a:br>
            <a:r>
              <a:rPr lang="fr-FR" b="1" dirty="0">
                <a:latin typeface="Century Gothic" panose="020B0502020202020204" pitchFamily="34" charset="0"/>
              </a:rPr>
              <a:t>Les NAO ont eu lieu dans ce nouveau périmètre. </a:t>
            </a:r>
          </a:p>
          <a:p>
            <a:endParaRPr lang="fr-FR" dirty="0">
              <a:latin typeface="Century Gothic" panose="020B0502020202020204" pitchFamily="34" charset="0"/>
            </a:endParaRPr>
          </a:p>
        </p:txBody>
      </p:sp>
      <p:sp>
        <p:nvSpPr>
          <p:cNvPr id="4" name="Titre 3"/>
          <p:cNvSpPr>
            <a:spLocks noGrp="1"/>
          </p:cNvSpPr>
          <p:nvPr>
            <p:ph type="title" idx="4294967295"/>
          </p:nvPr>
        </p:nvSpPr>
        <p:spPr>
          <a:xfrm>
            <a:off x="3000355" y="0"/>
            <a:ext cx="6221412" cy="1063625"/>
          </a:xfrm>
        </p:spPr>
        <p:txBody>
          <a:bodyPr/>
          <a:lstStyle/>
          <a:p>
            <a:r>
              <a:rPr lang="fr-FR" b="1" dirty="0">
                <a:solidFill>
                  <a:schemeClr val="bg1"/>
                </a:solidFill>
                <a:latin typeface="Century Gothic" panose="020B0502020202020204" pitchFamily="34" charset="0"/>
              </a:rPr>
              <a:t>NAO 2018</a:t>
            </a:r>
          </a:p>
        </p:txBody>
      </p:sp>
    </p:spTree>
    <p:extLst>
      <p:ext uri="{BB962C8B-B14F-4D97-AF65-F5344CB8AC3E}">
        <p14:creationId xmlns:p14="http://schemas.microsoft.com/office/powerpoint/2010/main" val="2747852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3E303C00-0157-46DB-8F57-E45D7AB3FC61}"/>
              </a:ext>
            </a:extLst>
          </p:cNvPr>
          <p:cNvSpPr>
            <a:spLocks noGrp="1"/>
          </p:cNvSpPr>
          <p:nvPr>
            <p:ph type="body" idx="1"/>
          </p:nvPr>
        </p:nvSpPr>
        <p:spPr/>
        <p:txBody>
          <a:bodyPr/>
          <a:lstStyle/>
          <a:p>
            <a:pPr algn="l"/>
            <a:r>
              <a:rPr lang="fr-FR" dirty="0"/>
              <a:t>A noter la généralisation d’une mesure pour l'égalité professionnelle femmes-hommes adoptée l’année passée pour la SEP  : prise en compte à 100 % du congé parental d’éducation dans le calcul de l’ancienneté et obligation de proposer une formation au retour de ce congé parental. </a:t>
            </a:r>
          </a:p>
          <a:p>
            <a:pPr algn="l"/>
            <a:endParaRPr lang="fr-FR" dirty="0">
              <a:latin typeface="Century Gothic" panose="020B0502020202020204" pitchFamily="34" charset="0"/>
            </a:endParaRPr>
          </a:p>
        </p:txBody>
      </p:sp>
      <p:sp>
        <p:nvSpPr>
          <p:cNvPr id="3" name="Espace réservé du contenu 2">
            <a:extLst>
              <a:ext uri="{FF2B5EF4-FFF2-40B4-BE49-F238E27FC236}">
                <a16:creationId xmlns:a16="http://schemas.microsoft.com/office/drawing/2014/main" id="{7426D0BE-A7AB-443B-86C8-43612C600061}"/>
              </a:ext>
            </a:extLst>
          </p:cNvPr>
          <p:cNvSpPr>
            <a:spLocks noGrp="1"/>
          </p:cNvSpPr>
          <p:nvPr>
            <p:ph sz="half" idx="15"/>
          </p:nvPr>
        </p:nvSpPr>
        <p:spPr/>
        <p:txBody>
          <a:bodyPr>
            <a:noAutofit/>
          </a:bodyPr>
          <a:lstStyle/>
          <a:p>
            <a:pPr>
              <a:spcBef>
                <a:spcPts val="0"/>
              </a:spcBef>
            </a:pPr>
            <a:r>
              <a:rPr lang="fr-FR" sz="1900" cap="none" dirty="0">
                <a:latin typeface="Century Gothic" panose="020B0502020202020204" pitchFamily="34" charset="0"/>
              </a:rPr>
              <a:t>Le 18 juin 2018, la CEPNL, la FEP CFDT</a:t>
            </a:r>
            <a:r>
              <a:rPr lang="fr-FR" cap="none" dirty="0"/>
              <a:t>, la FD CFTC E&amp;F et le  SPELC </a:t>
            </a:r>
            <a:r>
              <a:rPr lang="fr-FR" sz="1900" cap="none" dirty="0">
                <a:latin typeface="Century Gothic" panose="020B0502020202020204" pitchFamily="34" charset="0"/>
              </a:rPr>
              <a:t>ont signé l’accord sur les salaires 2017. </a:t>
            </a:r>
          </a:p>
          <a:p>
            <a:pPr>
              <a:spcBef>
                <a:spcPts val="0"/>
              </a:spcBef>
            </a:pPr>
            <a:r>
              <a:rPr lang="fr-FR" cap="none" dirty="0"/>
              <a:t>Il prévoit une </a:t>
            </a:r>
            <a:r>
              <a:rPr lang="fr-FR" b="1" cap="none" dirty="0">
                <a:solidFill>
                  <a:srgbClr val="16B1AB"/>
                </a:solidFill>
              </a:rPr>
              <a:t>augmentation de 1% des salaires minima conventionnels</a:t>
            </a:r>
            <a:r>
              <a:rPr lang="fr-FR" cap="none" dirty="0">
                <a:solidFill>
                  <a:srgbClr val="16B1AB"/>
                </a:solidFill>
              </a:rPr>
              <a:t> </a:t>
            </a:r>
            <a:r>
              <a:rPr lang="fr-FR" cap="none" dirty="0"/>
              <a:t>à compter du 1</a:t>
            </a:r>
            <a:r>
              <a:rPr lang="fr-FR" cap="none" baseline="30000" dirty="0"/>
              <a:t>er</a:t>
            </a:r>
            <a:r>
              <a:rPr lang="fr-FR" cap="none" dirty="0"/>
              <a:t> septembre 2018. </a:t>
            </a:r>
          </a:p>
          <a:p>
            <a:pPr>
              <a:spcBef>
                <a:spcPts val="0"/>
              </a:spcBef>
            </a:pPr>
            <a:r>
              <a:rPr lang="fr-FR" cap="none" dirty="0"/>
              <a:t>Les bas de grilles ont été réévalués et l’ensemble des grilles des sections 1 à 7 du chapitre 2 de la convention collective EPNL a été retravaillé. </a:t>
            </a:r>
          </a:p>
          <a:p>
            <a:pPr>
              <a:spcBef>
                <a:spcPts val="0"/>
              </a:spcBef>
            </a:pPr>
            <a:endParaRPr lang="fr-FR" cap="none" dirty="0"/>
          </a:p>
          <a:p>
            <a:pPr algn="l">
              <a:spcBef>
                <a:spcPts val="0"/>
              </a:spcBef>
            </a:pPr>
            <a:r>
              <a:rPr lang="fr-FR" cap="none" dirty="0"/>
              <a:t>Section 8: 	Le point CFA CFC est porté à 			</a:t>
            </a:r>
            <a:r>
              <a:rPr lang="fr-FR" cap="none" dirty="0">
                <a:solidFill>
                  <a:srgbClr val="16B1AB"/>
                </a:solidFill>
              </a:rPr>
              <a:t>75,58€ </a:t>
            </a:r>
            <a:r>
              <a:rPr lang="fr-FR" cap="none" dirty="0"/>
              <a:t>(6,30€ / mois)</a:t>
            </a:r>
          </a:p>
          <a:p>
            <a:pPr>
              <a:spcBef>
                <a:spcPts val="0"/>
              </a:spcBef>
            </a:pPr>
            <a:r>
              <a:rPr lang="fr-FR" cap="none" dirty="0"/>
              <a:t>Section 9: 	Le point SEP est porté à </a:t>
            </a:r>
          </a:p>
          <a:p>
            <a:pPr>
              <a:spcBef>
                <a:spcPts val="0"/>
              </a:spcBef>
            </a:pPr>
            <a:r>
              <a:rPr lang="fr-FR" cap="none" dirty="0">
                <a:solidFill>
                  <a:srgbClr val="3CA6C4"/>
                </a:solidFill>
              </a:rPr>
              <a:t>		</a:t>
            </a:r>
            <a:r>
              <a:rPr lang="fr-FR" cap="none" dirty="0">
                <a:solidFill>
                  <a:srgbClr val="16B1AB"/>
                </a:solidFill>
              </a:rPr>
              <a:t>17,56€ </a:t>
            </a:r>
            <a:r>
              <a:rPr lang="fr-FR" cap="none" dirty="0"/>
              <a:t>(1.46€ / mois).</a:t>
            </a:r>
          </a:p>
        </p:txBody>
      </p:sp>
      <p:sp>
        <p:nvSpPr>
          <p:cNvPr id="2" name="Titre 1">
            <a:extLst>
              <a:ext uri="{FF2B5EF4-FFF2-40B4-BE49-F238E27FC236}">
                <a16:creationId xmlns:a16="http://schemas.microsoft.com/office/drawing/2014/main" id="{E0465212-F4E4-43F5-8A55-E5181CA93498}"/>
              </a:ext>
            </a:extLst>
          </p:cNvPr>
          <p:cNvSpPr>
            <a:spLocks noGrp="1"/>
          </p:cNvSpPr>
          <p:nvPr>
            <p:ph type="title"/>
          </p:nvPr>
        </p:nvSpPr>
        <p:spPr/>
        <p:txBody>
          <a:bodyPr/>
          <a:lstStyle/>
          <a:p>
            <a:r>
              <a:rPr lang="fr-FR" b="1" dirty="0">
                <a:latin typeface="Century Gothic" panose="020B0502020202020204" pitchFamily="34" charset="0"/>
              </a:rPr>
              <a:t>accord NAO 2018</a:t>
            </a:r>
          </a:p>
        </p:txBody>
      </p:sp>
    </p:spTree>
    <p:extLst>
      <p:ext uri="{BB962C8B-B14F-4D97-AF65-F5344CB8AC3E}">
        <p14:creationId xmlns:p14="http://schemas.microsoft.com/office/powerpoint/2010/main" val="3751243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120EE0A-4E91-4DA9-AD35-314F9653E72C}"/>
              </a:ext>
            </a:extLst>
          </p:cNvPr>
          <p:cNvSpPr>
            <a:spLocks noGrp="1"/>
          </p:cNvSpPr>
          <p:nvPr>
            <p:ph type="body" idx="1"/>
          </p:nvPr>
        </p:nvSpPr>
        <p:spPr/>
        <p:txBody>
          <a:bodyPr/>
          <a:lstStyle/>
          <a:p>
            <a:pPr algn="ctr"/>
            <a:r>
              <a:rPr lang="fr-FR" b="1" dirty="0">
                <a:latin typeface="Century Gothic" panose="020B0502020202020204" pitchFamily="34" charset="0"/>
              </a:rPr>
              <a:t>Retour sur la subrogation généralisée</a:t>
            </a:r>
          </a:p>
        </p:txBody>
      </p:sp>
      <p:sp>
        <p:nvSpPr>
          <p:cNvPr id="4" name="Titre 3"/>
          <p:cNvSpPr>
            <a:spLocks noGrp="1"/>
          </p:cNvSpPr>
          <p:nvPr>
            <p:ph type="title" idx="4294967295"/>
          </p:nvPr>
        </p:nvSpPr>
        <p:spPr>
          <a:xfrm>
            <a:off x="3000355" y="0"/>
            <a:ext cx="6221412" cy="1063625"/>
          </a:xfrm>
        </p:spPr>
        <p:txBody>
          <a:bodyPr/>
          <a:lstStyle/>
          <a:p>
            <a:r>
              <a:rPr lang="fr-FR" sz="5000" b="1" dirty="0">
                <a:solidFill>
                  <a:schemeClr val="bg1"/>
                </a:solidFill>
                <a:latin typeface="Century Gothic" panose="020B0502020202020204" pitchFamily="34" charset="0"/>
              </a:rPr>
              <a:t>Maintien de salaire</a:t>
            </a:r>
          </a:p>
        </p:txBody>
      </p:sp>
    </p:spTree>
    <p:extLst>
      <p:ext uri="{BB962C8B-B14F-4D97-AF65-F5344CB8AC3E}">
        <p14:creationId xmlns:p14="http://schemas.microsoft.com/office/powerpoint/2010/main" val="3444040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C2EA972-1142-4A79-BD70-D31C3A0DA511}"/>
              </a:ext>
            </a:extLst>
          </p:cNvPr>
          <p:cNvSpPr>
            <a:spLocks noGrp="1"/>
          </p:cNvSpPr>
          <p:nvPr>
            <p:ph type="body" idx="1"/>
          </p:nvPr>
        </p:nvSpPr>
        <p:spPr/>
        <p:txBody>
          <a:bodyPr>
            <a:noAutofit/>
          </a:bodyPr>
          <a:lstStyle/>
          <a:p>
            <a:pPr algn="l"/>
            <a:r>
              <a:rPr lang="fr-FR" sz="1600" dirty="0"/>
              <a:t>L’article 5.6  de la section 9 de la CC EPNL : « </a:t>
            </a:r>
            <a:r>
              <a:rPr lang="fr-FR" sz="1600" i="1" dirty="0"/>
              <a:t>L'établissement est tenu de reverser au salarié, sans interruption et décalage entre l’échéance de paie et le paiement opéré par la Sécurité sociale, l'intégralité des indemnités journalières de Sécurité sociale et des indemnités complémentaires de prévoyance reçues ou à percevoir. »</a:t>
            </a:r>
            <a:endParaRPr lang="fr-FR" sz="1600" dirty="0">
              <a:latin typeface="Century Gothic" panose="020B0502020202020204" pitchFamily="34" charset="0"/>
            </a:endParaRPr>
          </a:p>
        </p:txBody>
      </p:sp>
      <p:sp>
        <p:nvSpPr>
          <p:cNvPr id="7" name="Espace réservé du contenu 6">
            <a:extLst>
              <a:ext uri="{FF2B5EF4-FFF2-40B4-BE49-F238E27FC236}">
                <a16:creationId xmlns:a16="http://schemas.microsoft.com/office/drawing/2014/main" id="{DA79C466-E766-4DB8-9F27-1151201BEE2E}"/>
              </a:ext>
            </a:extLst>
          </p:cNvPr>
          <p:cNvSpPr>
            <a:spLocks noGrp="1"/>
          </p:cNvSpPr>
          <p:nvPr>
            <p:ph sz="half" idx="15"/>
          </p:nvPr>
        </p:nvSpPr>
        <p:spPr/>
        <p:txBody>
          <a:bodyPr>
            <a:noAutofit/>
          </a:bodyPr>
          <a:lstStyle/>
          <a:p>
            <a:pPr algn="l">
              <a:spcBef>
                <a:spcPts val="0"/>
              </a:spcBef>
            </a:pPr>
            <a:r>
              <a:rPr lang="fr-FR" sz="1800" cap="none" dirty="0">
                <a:latin typeface="Century Gothic" panose="020B0502020202020204" pitchFamily="34" charset="0"/>
              </a:rPr>
              <a:t>La </a:t>
            </a:r>
            <a:r>
              <a:rPr lang="fr-FR" sz="2800" b="1" cap="none" dirty="0">
                <a:solidFill>
                  <a:srgbClr val="16B1AB"/>
                </a:solidFill>
                <a:latin typeface="Century Gothic" panose="020B0502020202020204" pitchFamily="34" charset="0"/>
              </a:rPr>
              <a:t>subrogation est généralisée</a:t>
            </a:r>
            <a:r>
              <a:rPr lang="fr-FR" sz="2800" cap="none" dirty="0">
                <a:solidFill>
                  <a:srgbClr val="16B1AB"/>
                </a:solidFill>
                <a:latin typeface="Century Gothic" panose="020B0502020202020204" pitchFamily="34" charset="0"/>
              </a:rPr>
              <a:t> </a:t>
            </a:r>
            <a:r>
              <a:rPr lang="fr-FR" sz="1800" cap="none" dirty="0">
                <a:latin typeface="Century Gothic" panose="020B0502020202020204" pitchFamily="34" charset="0"/>
              </a:rPr>
              <a:t>: en cas de maladie le salarié doit percevoir son salaire maintenu sur la même périodicité de paie. </a:t>
            </a:r>
          </a:p>
          <a:p>
            <a:pPr algn="l">
              <a:spcBef>
                <a:spcPts val="0"/>
              </a:spcBef>
            </a:pPr>
            <a:r>
              <a:rPr lang="fr-FR" sz="1800" cap="none" dirty="0">
                <a:latin typeface="Century Gothic" panose="020B0502020202020204" pitchFamily="34" charset="0"/>
              </a:rPr>
              <a:t>Il ne subit plus de décalage de rémunération en raison de sa maladie.</a:t>
            </a:r>
          </a:p>
          <a:p>
            <a:pPr algn="l">
              <a:spcBef>
                <a:spcPts val="0"/>
              </a:spcBef>
            </a:pPr>
            <a:endParaRPr lang="fr-FR" sz="1800" cap="none" dirty="0">
              <a:latin typeface="Century Gothic" panose="020B0502020202020204" pitchFamily="34" charset="0"/>
            </a:endParaRPr>
          </a:p>
          <a:p>
            <a:pPr algn="l">
              <a:spcBef>
                <a:spcPts val="0"/>
              </a:spcBef>
            </a:pPr>
            <a:r>
              <a:rPr lang="fr-FR" sz="1800" cap="none" dirty="0">
                <a:latin typeface="Century Gothic" panose="020B0502020202020204" pitchFamily="34" charset="0"/>
              </a:rPr>
              <a:t>L’employeur prend à sa charge l’éventuel décalage de versement des prestations en espèces (en règle générale maximum 15 jours).</a:t>
            </a:r>
          </a:p>
          <a:p>
            <a:pPr algn="l">
              <a:spcBef>
                <a:spcPts val="0"/>
              </a:spcBef>
            </a:pPr>
            <a:endParaRPr lang="fr-FR" sz="1800" cap="none" dirty="0">
              <a:latin typeface="Century Gothic" panose="020B0502020202020204" pitchFamily="34" charset="0"/>
            </a:endParaRPr>
          </a:p>
          <a:p>
            <a:pPr algn="l">
              <a:spcBef>
                <a:spcPts val="0"/>
              </a:spcBef>
            </a:pPr>
            <a:r>
              <a:rPr lang="fr-FR" sz="1800" cap="none" dirty="0">
                <a:latin typeface="Century Gothic" panose="020B0502020202020204" pitchFamily="34" charset="0"/>
              </a:rPr>
              <a:t>La </a:t>
            </a:r>
            <a:r>
              <a:rPr lang="fr-FR" sz="1800" b="1" cap="none" dirty="0">
                <a:latin typeface="Century Gothic" panose="020B0502020202020204" pitchFamily="34" charset="0"/>
              </a:rPr>
              <a:t>CPPNI EPNL </a:t>
            </a:r>
            <a:r>
              <a:rPr lang="fr-FR" sz="1800" cap="none" dirty="0">
                <a:latin typeface="Century Gothic" panose="020B0502020202020204" pitchFamily="34" charset="0"/>
              </a:rPr>
              <a:t>a été saisie de plusieurs cas où le maintien de salaire ne se fait pas à 100%. </a:t>
            </a:r>
          </a:p>
          <a:p>
            <a:pPr algn="l">
              <a:spcBef>
                <a:spcPts val="0"/>
              </a:spcBef>
            </a:pPr>
            <a:r>
              <a:rPr lang="fr-FR" sz="1800" cap="none" dirty="0">
                <a:latin typeface="Century Gothic" panose="020B0502020202020204" pitchFamily="34" charset="0"/>
              </a:rPr>
              <a:t>Elle rappelle que l’intention des parties signataires de la section 9 CC EPNL était bien de maintenir le salaire à 100% au centime près. </a:t>
            </a:r>
          </a:p>
          <a:p>
            <a:pPr algn="l">
              <a:spcBef>
                <a:spcPts val="0"/>
              </a:spcBef>
            </a:pPr>
            <a:endParaRPr lang="fr-FR" sz="1800" cap="none" dirty="0">
              <a:latin typeface="Century Gothic" panose="020B0502020202020204" pitchFamily="34" charset="0"/>
            </a:endParaRPr>
          </a:p>
          <a:p>
            <a:pPr>
              <a:spcBef>
                <a:spcPts val="0"/>
              </a:spcBef>
            </a:pPr>
            <a:r>
              <a:rPr lang="fr-FR" sz="1800" cap="none" dirty="0">
                <a:latin typeface="Century Gothic" panose="020B0502020202020204" pitchFamily="34" charset="0"/>
              </a:rPr>
              <a:t>Elle proposera des règles de gestion en paie aux éditeurs de paie via un web service.</a:t>
            </a:r>
          </a:p>
          <a:p>
            <a:pPr algn="l">
              <a:spcBef>
                <a:spcPts val="0"/>
              </a:spcBef>
            </a:pPr>
            <a:endParaRPr lang="fr-FR" sz="1800" cap="none" dirty="0">
              <a:latin typeface="Century Gothic" panose="020B0502020202020204" pitchFamily="34" charset="0"/>
            </a:endParaRPr>
          </a:p>
        </p:txBody>
      </p:sp>
      <p:sp>
        <p:nvSpPr>
          <p:cNvPr id="6" name="Titre 5">
            <a:extLst>
              <a:ext uri="{FF2B5EF4-FFF2-40B4-BE49-F238E27FC236}">
                <a16:creationId xmlns:a16="http://schemas.microsoft.com/office/drawing/2014/main" id="{57508D85-EA74-4578-9DC9-3DAEDA356ECB}"/>
              </a:ext>
            </a:extLst>
          </p:cNvPr>
          <p:cNvSpPr>
            <a:spLocks noGrp="1"/>
          </p:cNvSpPr>
          <p:nvPr>
            <p:ph type="title"/>
          </p:nvPr>
        </p:nvSpPr>
        <p:spPr/>
        <p:txBody>
          <a:bodyPr/>
          <a:lstStyle/>
          <a:p>
            <a:r>
              <a:rPr lang="fr-FR" dirty="0">
                <a:latin typeface="Century Gothic" panose="020B0502020202020204" pitchFamily="34" charset="0"/>
              </a:rPr>
              <a:t>Maintien de salaire</a:t>
            </a:r>
          </a:p>
        </p:txBody>
      </p:sp>
    </p:spTree>
    <p:extLst>
      <p:ext uri="{BB962C8B-B14F-4D97-AF65-F5344CB8AC3E}">
        <p14:creationId xmlns:p14="http://schemas.microsoft.com/office/powerpoint/2010/main" val="24484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7BA47F85-5C91-4956-A309-0AE21D64988F}"/>
              </a:ext>
            </a:extLst>
          </p:cNvPr>
          <p:cNvSpPr>
            <a:spLocks noGrp="1"/>
          </p:cNvSpPr>
          <p:nvPr>
            <p:ph type="body" idx="1"/>
          </p:nvPr>
        </p:nvSpPr>
        <p:spPr/>
        <p:txBody>
          <a:bodyPr/>
          <a:lstStyle/>
          <a:p>
            <a:pPr algn="ctr"/>
            <a:r>
              <a:rPr lang="fr-FR" b="1" dirty="0">
                <a:latin typeface="Century Gothic" panose="020B0502020202020204" pitchFamily="34" charset="0"/>
              </a:rPr>
              <a:t>Rappels de prise en charge </a:t>
            </a:r>
          </a:p>
        </p:txBody>
      </p:sp>
      <p:sp>
        <p:nvSpPr>
          <p:cNvPr id="2" name="Titre 1">
            <a:extLst>
              <a:ext uri="{FF2B5EF4-FFF2-40B4-BE49-F238E27FC236}">
                <a16:creationId xmlns:a16="http://schemas.microsoft.com/office/drawing/2014/main" id="{C27B8FE1-907F-4E7D-93D0-6825FDAEF347}"/>
              </a:ext>
            </a:extLst>
          </p:cNvPr>
          <p:cNvSpPr>
            <a:spLocks noGrp="1"/>
          </p:cNvSpPr>
          <p:nvPr>
            <p:ph type="title" idx="4294967295"/>
          </p:nvPr>
        </p:nvSpPr>
        <p:spPr>
          <a:xfrm>
            <a:off x="2985294" y="7197"/>
            <a:ext cx="6221412" cy="1063625"/>
          </a:xfrm>
        </p:spPr>
        <p:txBody>
          <a:bodyPr/>
          <a:lstStyle/>
          <a:p>
            <a:r>
              <a:rPr lang="fr-FR" sz="6000" b="1" dirty="0">
                <a:solidFill>
                  <a:schemeClr val="bg1"/>
                </a:solidFill>
                <a:latin typeface="Century Gothic" panose="020B0502020202020204" pitchFamily="34" charset="0"/>
              </a:rPr>
              <a:t>EEP Formation</a:t>
            </a:r>
          </a:p>
        </p:txBody>
      </p:sp>
      <p:pic>
        <p:nvPicPr>
          <p:cNvPr id="5" name="Image 4">
            <a:extLst>
              <a:ext uri="{FF2B5EF4-FFF2-40B4-BE49-F238E27FC236}">
                <a16:creationId xmlns:a16="http://schemas.microsoft.com/office/drawing/2014/main" id="{17865B6B-384D-422F-9D81-A2EC86659236}"/>
              </a:ext>
            </a:extLst>
          </p:cNvPr>
          <p:cNvPicPr>
            <a:picLocks noChangeAspect="1"/>
          </p:cNvPicPr>
          <p:nvPr/>
        </p:nvPicPr>
        <p:blipFill>
          <a:blip r:embed="rId3"/>
          <a:stretch>
            <a:fillRect/>
          </a:stretch>
        </p:blipFill>
        <p:spPr>
          <a:xfrm>
            <a:off x="330747" y="170822"/>
            <a:ext cx="1800000" cy="1800000"/>
          </a:xfrm>
          <a:prstGeom prst="rect">
            <a:avLst/>
          </a:prstGeom>
        </p:spPr>
      </p:pic>
    </p:spTree>
    <p:extLst>
      <p:ext uri="{BB962C8B-B14F-4D97-AF65-F5344CB8AC3E}">
        <p14:creationId xmlns:p14="http://schemas.microsoft.com/office/powerpoint/2010/main" val="1511938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27CE4BBB-C233-419B-8DAC-2163F3AC3C8F}"/>
              </a:ext>
            </a:extLst>
          </p:cNvPr>
          <p:cNvSpPr>
            <a:spLocks noGrp="1"/>
          </p:cNvSpPr>
          <p:nvPr>
            <p:ph type="body" idx="1"/>
          </p:nvPr>
        </p:nvSpPr>
        <p:spPr/>
        <p:txBody>
          <a:bodyPr>
            <a:normAutofit/>
          </a:bodyPr>
          <a:lstStyle/>
          <a:p>
            <a:pPr algn="l"/>
            <a:r>
              <a:rPr lang="fr-FR" sz="1200" dirty="0">
                <a:latin typeface="Century Gothic" panose="020B0502020202020204" pitchFamily="34" charset="0"/>
              </a:rPr>
              <a:t>Le départ en formation permet </a:t>
            </a:r>
            <a:r>
              <a:rPr lang="fr-FR" sz="1200" b="1" dirty="0">
                <a:latin typeface="Century Gothic" panose="020B0502020202020204" pitchFamily="34" charset="0"/>
              </a:rPr>
              <a:t>l’employabilité</a:t>
            </a:r>
            <a:r>
              <a:rPr lang="fr-FR" sz="1200" dirty="0">
                <a:latin typeface="Century Gothic" panose="020B0502020202020204" pitchFamily="34" charset="0"/>
              </a:rPr>
              <a:t> donc au salarié de conserver tant que faire se peut son emploi ou permettre sa mobilité (voir </a:t>
            </a:r>
            <a:r>
              <a:rPr lang="fr-FR" sz="1200" dirty="0">
                <a:latin typeface="Century Gothic" panose="020B0502020202020204" pitchFamily="34" charset="0"/>
                <a:hlinkClick r:id="rId3"/>
              </a:rPr>
              <a:t>guide d’application</a:t>
            </a:r>
            <a:r>
              <a:rPr lang="fr-FR" sz="1200" dirty="0">
                <a:latin typeface="Century Gothic" panose="020B0502020202020204" pitchFamily="34" charset="0"/>
              </a:rPr>
              <a:t>)</a:t>
            </a:r>
          </a:p>
          <a:p>
            <a:pPr algn="l"/>
            <a:endParaRPr lang="fr-FR" sz="1200" dirty="0">
              <a:latin typeface="Century Gothic" panose="020B0502020202020204" pitchFamily="34" charset="0"/>
            </a:endParaRPr>
          </a:p>
          <a:p>
            <a:pPr algn="l"/>
            <a:endParaRPr lang="fr-FR" sz="1200" dirty="0">
              <a:latin typeface="Century Gothic" panose="020B0502020202020204" pitchFamily="34" charset="0"/>
            </a:endParaRPr>
          </a:p>
          <a:p>
            <a:pPr algn="l"/>
            <a:endParaRPr lang="fr-FR" sz="1200" dirty="0">
              <a:latin typeface="Century Gothic" panose="020B0502020202020204" pitchFamily="34" charset="0"/>
            </a:endParaRPr>
          </a:p>
          <a:p>
            <a:pPr algn="l"/>
            <a:r>
              <a:rPr lang="fr-FR" sz="1200" b="1" dirty="0">
                <a:latin typeface="Century Gothic" panose="020B0502020202020204" pitchFamily="34" charset="0"/>
              </a:rPr>
              <a:t>Les 25 points à défaut d’une autre valorisation !</a:t>
            </a:r>
          </a:p>
          <a:p>
            <a:pPr algn="l"/>
            <a:endParaRPr lang="fr-FR" sz="1200" dirty="0">
              <a:latin typeface="Century Gothic" panose="020B0502020202020204" pitchFamily="34" charset="0"/>
            </a:endParaRPr>
          </a:p>
          <a:p>
            <a:pPr algn="l"/>
            <a:endParaRPr lang="fr-FR" sz="1200" b="1" dirty="0">
              <a:latin typeface="Century Gothic" panose="020B0502020202020204" pitchFamily="34" charset="0"/>
            </a:endParaRPr>
          </a:p>
        </p:txBody>
      </p:sp>
      <p:sp>
        <p:nvSpPr>
          <p:cNvPr id="3" name="Espace réservé du contenu 2">
            <a:extLst>
              <a:ext uri="{FF2B5EF4-FFF2-40B4-BE49-F238E27FC236}">
                <a16:creationId xmlns:a16="http://schemas.microsoft.com/office/drawing/2014/main" id="{06B44315-2FEB-49F1-84B4-5CF85E3CDB8E}"/>
              </a:ext>
            </a:extLst>
          </p:cNvPr>
          <p:cNvSpPr>
            <a:spLocks noGrp="1"/>
          </p:cNvSpPr>
          <p:nvPr>
            <p:ph sz="half" idx="15"/>
          </p:nvPr>
        </p:nvSpPr>
        <p:spPr>
          <a:xfrm>
            <a:off x="3364089" y="1742108"/>
            <a:ext cx="8363811" cy="4628444"/>
          </a:xfrm>
        </p:spPr>
        <p:txBody>
          <a:bodyPr>
            <a:noAutofit/>
          </a:bodyPr>
          <a:lstStyle/>
          <a:p>
            <a:pPr marL="342900" indent="-342900" algn="l">
              <a:spcBef>
                <a:spcPts val="0"/>
              </a:spcBef>
              <a:buFont typeface="+mj-lt"/>
              <a:buAutoNum type="arabicPeriod"/>
            </a:pPr>
            <a:r>
              <a:rPr lang="fr-FR" sz="1800" cap="none" dirty="0">
                <a:latin typeface="Century Gothic" panose="020B0502020202020204" pitchFamily="34" charset="0"/>
              </a:rPr>
              <a:t>Tout départ en formation n’est pas obligatoirement valorisé mais une </a:t>
            </a:r>
            <a:r>
              <a:rPr lang="fr-FR" sz="1800" b="1" cap="none" dirty="0">
                <a:solidFill>
                  <a:srgbClr val="16B1AB"/>
                </a:solidFill>
                <a:latin typeface="Century Gothic" panose="020B0502020202020204" pitchFamily="34" charset="0"/>
              </a:rPr>
              <a:t>valorisation à ce titre doit être obtenue tous les 5 ans.</a:t>
            </a:r>
            <a:r>
              <a:rPr lang="fr-FR" sz="1800" cap="none" dirty="0">
                <a:solidFill>
                  <a:srgbClr val="16B1AB"/>
                </a:solidFill>
                <a:latin typeface="Century Gothic" panose="020B0502020202020204" pitchFamily="34" charset="0"/>
              </a:rPr>
              <a:t> </a:t>
            </a:r>
            <a:br>
              <a:rPr lang="fr-FR" sz="1800" cap="none" dirty="0">
                <a:latin typeface="Century Gothic" panose="020B0502020202020204" pitchFamily="34" charset="0"/>
              </a:rPr>
            </a:br>
            <a:r>
              <a:rPr lang="fr-FR" sz="1800" cap="none" dirty="0">
                <a:latin typeface="Century Gothic" panose="020B0502020202020204" pitchFamily="34" charset="0"/>
              </a:rPr>
              <a:t>Autrement dit,</a:t>
            </a:r>
          </a:p>
          <a:p>
            <a:pPr marL="803275" lvl="2" indent="-257175">
              <a:spcBef>
                <a:spcPts val="0"/>
              </a:spcBef>
              <a:buFont typeface="Arial" panose="020B0604020202020204" pitchFamily="34" charset="0"/>
              <a:buChar char="•"/>
            </a:pPr>
            <a:r>
              <a:rPr lang="fr-FR" sz="1800" dirty="0">
                <a:latin typeface="Century Gothic" panose="020B0502020202020204" pitchFamily="34" charset="0"/>
              </a:rPr>
              <a:t>Le salarié doit au minimum bénéficier d’une action de formation (décidée d’un commun accord avec le chef d’établissement et le salarié*) et cette formation doit être valorisée;</a:t>
            </a:r>
          </a:p>
          <a:p>
            <a:pPr marL="803275" lvl="2" indent="-257175">
              <a:spcBef>
                <a:spcPts val="0"/>
              </a:spcBef>
              <a:buFont typeface="Arial" panose="020B0604020202020204" pitchFamily="34" charset="0"/>
              <a:buChar char="•"/>
            </a:pPr>
            <a:r>
              <a:rPr lang="fr-FR" sz="1800" dirty="0">
                <a:latin typeface="Century Gothic" panose="020B0502020202020204" pitchFamily="34" charset="0"/>
              </a:rPr>
              <a:t>Il est erroné de dire : toute action de formation entraine 25 points. Un programme prévu pendant l’entretien professionnel peut d’ailleurs prévoir plusieurs actions de formation sur 1, 2, 3 ans et un seul élément de valorisation peut être négocié.</a:t>
            </a:r>
          </a:p>
          <a:p>
            <a:pPr marL="546100" lvl="2" indent="0">
              <a:spcBef>
                <a:spcPts val="0"/>
              </a:spcBef>
              <a:buNone/>
            </a:pPr>
            <a:endParaRPr lang="fr-FR" sz="1800" dirty="0">
              <a:latin typeface="Century Gothic" panose="020B0502020202020204" pitchFamily="34" charset="0"/>
            </a:endParaRPr>
          </a:p>
          <a:p>
            <a:pPr marL="342900" indent="-342900">
              <a:spcBef>
                <a:spcPts val="0"/>
              </a:spcBef>
              <a:buFont typeface="+mj-lt"/>
              <a:buAutoNum type="arabicPeriod"/>
            </a:pPr>
            <a:r>
              <a:rPr lang="fr-FR" sz="1800" cap="none" dirty="0">
                <a:latin typeface="Century Gothic" panose="020B0502020202020204" pitchFamily="34" charset="0"/>
              </a:rPr>
              <a:t>Cette valorisation est </a:t>
            </a:r>
            <a:r>
              <a:rPr lang="fr-FR" sz="1800" b="1" cap="none" dirty="0">
                <a:solidFill>
                  <a:srgbClr val="16B1AB"/>
                </a:solidFill>
                <a:latin typeface="Century Gothic" panose="020B0502020202020204" pitchFamily="34" charset="0"/>
              </a:rPr>
              <a:t>un élément négocié entre les parties avant le départ </a:t>
            </a:r>
            <a:r>
              <a:rPr lang="fr-FR" sz="1800" cap="none" dirty="0">
                <a:latin typeface="Century Gothic" panose="020B0502020202020204" pitchFamily="34" charset="0"/>
              </a:rPr>
              <a:t>(augmentation du temps de travail, nouvelles fonctions, évolution du poste, évolution dans la dénomination, prime, points, évolution de classification par les critères classants). </a:t>
            </a:r>
            <a:br>
              <a:rPr lang="fr-FR" sz="1800" cap="none" dirty="0">
                <a:latin typeface="Century Gothic" panose="020B0502020202020204" pitchFamily="34" charset="0"/>
              </a:rPr>
            </a:br>
            <a:r>
              <a:rPr lang="fr-FR" sz="1800" cap="none" dirty="0">
                <a:latin typeface="Century Gothic" panose="020B0502020202020204" pitchFamily="34" charset="0"/>
              </a:rPr>
              <a:t>A défaut: </a:t>
            </a:r>
            <a:r>
              <a:rPr lang="fr-FR" sz="1800" b="1" cap="none" dirty="0">
                <a:solidFill>
                  <a:srgbClr val="16B1AB"/>
                </a:solidFill>
                <a:latin typeface="Century Gothic" panose="020B0502020202020204" pitchFamily="34" charset="0"/>
              </a:rPr>
              <a:t>25 points</a:t>
            </a:r>
            <a:r>
              <a:rPr lang="fr-FR" sz="1800" cap="none" dirty="0">
                <a:solidFill>
                  <a:srgbClr val="16B1AB"/>
                </a:solidFill>
                <a:latin typeface="Century Gothic" panose="020B0502020202020204" pitchFamily="34" charset="0"/>
              </a:rPr>
              <a:t>. </a:t>
            </a:r>
          </a:p>
        </p:txBody>
      </p:sp>
      <p:sp>
        <p:nvSpPr>
          <p:cNvPr id="2" name="Titre 1">
            <a:extLst>
              <a:ext uri="{FF2B5EF4-FFF2-40B4-BE49-F238E27FC236}">
                <a16:creationId xmlns:a16="http://schemas.microsoft.com/office/drawing/2014/main" id="{5A007A3A-B826-4BDC-BB6A-DF73BE96FA7D}"/>
              </a:ext>
            </a:extLst>
          </p:cNvPr>
          <p:cNvSpPr>
            <a:spLocks noGrp="1"/>
          </p:cNvSpPr>
          <p:nvPr>
            <p:ph type="title"/>
          </p:nvPr>
        </p:nvSpPr>
        <p:spPr/>
        <p:txBody>
          <a:bodyPr>
            <a:normAutofit fontScale="90000"/>
          </a:bodyPr>
          <a:lstStyle/>
          <a:p>
            <a:r>
              <a:rPr lang="fr-FR" dirty="0">
                <a:latin typeface="Century Gothic" panose="020B0502020202020204" pitchFamily="34" charset="0"/>
              </a:rPr>
              <a:t>formation professionnelle SEP : </a:t>
            </a:r>
            <a:br>
              <a:rPr lang="fr-FR" dirty="0">
                <a:latin typeface="Century Gothic" panose="020B0502020202020204" pitchFamily="34" charset="0"/>
              </a:rPr>
            </a:br>
            <a:r>
              <a:rPr lang="fr-FR" dirty="0">
                <a:latin typeface="Century Gothic" panose="020B0502020202020204" pitchFamily="34" charset="0"/>
              </a:rPr>
              <a:t>2 choses à retenir</a:t>
            </a:r>
          </a:p>
        </p:txBody>
      </p:sp>
      <p:sp>
        <p:nvSpPr>
          <p:cNvPr id="6" name="ZoneTexte 5">
            <a:extLst>
              <a:ext uri="{FF2B5EF4-FFF2-40B4-BE49-F238E27FC236}">
                <a16:creationId xmlns:a16="http://schemas.microsoft.com/office/drawing/2014/main" id="{E2B23E9E-6119-45ED-BE6A-3181B7BA8727}"/>
              </a:ext>
            </a:extLst>
          </p:cNvPr>
          <p:cNvSpPr txBox="1"/>
          <p:nvPr/>
        </p:nvSpPr>
        <p:spPr>
          <a:xfrm>
            <a:off x="3708401" y="6485149"/>
            <a:ext cx="6305057" cy="400110"/>
          </a:xfrm>
          <a:prstGeom prst="rect">
            <a:avLst/>
          </a:prstGeom>
          <a:noFill/>
        </p:spPr>
        <p:txBody>
          <a:bodyPr wrap="square" rtlCol="0">
            <a:spAutoFit/>
          </a:bodyPr>
          <a:lstStyle/>
          <a:p>
            <a:r>
              <a:rPr lang="fr-FR" sz="1000" dirty="0">
                <a:latin typeface="Century Gothic" panose="020B0502020202020204" pitchFamily="34" charset="0"/>
              </a:rPr>
              <a:t>* Le chef d’établissement et le salarié définissent les besoins, détermine l’action de formation à suivre et appréhende les conséquences du départ  (voir diapo suivante).</a:t>
            </a:r>
          </a:p>
        </p:txBody>
      </p:sp>
    </p:spTree>
    <p:extLst>
      <p:ext uri="{BB962C8B-B14F-4D97-AF65-F5344CB8AC3E}">
        <p14:creationId xmlns:p14="http://schemas.microsoft.com/office/powerpoint/2010/main" val="1304912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2B6F0DC9-0DC4-4325-A96A-E0D0840E114A}"/>
              </a:ext>
            </a:extLst>
          </p:cNvPr>
          <p:cNvSpPr>
            <a:spLocks noGrp="1"/>
          </p:cNvSpPr>
          <p:nvPr>
            <p:ph type="body" idx="1"/>
          </p:nvPr>
        </p:nvSpPr>
        <p:spPr/>
        <p:txBody>
          <a:bodyPr>
            <a:normAutofit/>
          </a:bodyPr>
          <a:lstStyle/>
          <a:p>
            <a:pPr lvl="0" algn="l"/>
            <a:r>
              <a:rPr lang="fr-FR" sz="1300" dirty="0">
                <a:latin typeface="Century Gothic" panose="020B0502020202020204" pitchFamily="34" charset="0"/>
              </a:rPr>
              <a:t>La question de savoir si l’on doit valoriser une formation d’adaptation, de développement de compétences, d’une action dont le support est le CPF ou la période de professionnalisation ne se pose plus.</a:t>
            </a:r>
          </a:p>
          <a:p>
            <a:pPr lvl="0" algn="l"/>
            <a:endParaRPr lang="fr-FR" sz="1300" dirty="0">
              <a:latin typeface="Century Gothic" panose="020B0502020202020204" pitchFamily="34" charset="0"/>
            </a:endParaRPr>
          </a:p>
          <a:p>
            <a:pPr lvl="0" algn="l"/>
            <a:r>
              <a:rPr lang="fr-FR" sz="1300" dirty="0">
                <a:latin typeface="Century Gothic" panose="020B0502020202020204" pitchFamily="34" charset="0"/>
              </a:rPr>
              <a:t>Le salarié bénéficie d’une valorisation obligatoire tous les 5 ans.  </a:t>
            </a:r>
          </a:p>
          <a:p>
            <a:endParaRPr lang="fr-FR" sz="1300" dirty="0">
              <a:latin typeface="Century Gothic" panose="020B0502020202020204" pitchFamily="34" charset="0"/>
            </a:endParaRPr>
          </a:p>
        </p:txBody>
      </p:sp>
      <p:sp>
        <p:nvSpPr>
          <p:cNvPr id="3" name="Espace réservé du contenu 2">
            <a:extLst>
              <a:ext uri="{FF2B5EF4-FFF2-40B4-BE49-F238E27FC236}">
                <a16:creationId xmlns:a16="http://schemas.microsoft.com/office/drawing/2014/main" id="{AB6CABF2-653B-41AE-93E7-6A85595C9011}"/>
              </a:ext>
            </a:extLst>
          </p:cNvPr>
          <p:cNvSpPr>
            <a:spLocks noGrp="1"/>
          </p:cNvSpPr>
          <p:nvPr>
            <p:ph sz="half" idx="15"/>
          </p:nvPr>
        </p:nvSpPr>
        <p:spPr/>
        <p:txBody>
          <a:bodyPr>
            <a:normAutofit/>
          </a:bodyPr>
          <a:lstStyle/>
          <a:p>
            <a:pPr marL="257175" indent="-257175">
              <a:buFont typeface="Arial" panose="020B0604020202020204" pitchFamily="34" charset="0"/>
              <a:buChar char="•"/>
            </a:pPr>
            <a:endParaRPr lang="fr-FR" cap="none" dirty="0">
              <a:latin typeface="Century Gothic" panose="020B0502020202020204" pitchFamily="34" charset="0"/>
            </a:endParaRPr>
          </a:p>
          <a:p>
            <a:pPr marL="257175" indent="-257175">
              <a:spcBef>
                <a:spcPts val="600"/>
              </a:spcBef>
              <a:buFont typeface="Arial" panose="020B0604020202020204" pitchFamily="34" charset="0"/>
              <a:buChar char="•"/>
            </a:pPr>
            <a:r>
              <a:rPr lang="fr-FR" cap="none" dirty="0">
                <a:latin typeface="Century Gothic" panose="020B0502020202020204" pitchFamily="34" charset="0"/>
              </a:rPr>
              <a:t>Importance de </a:t>
            </a:r>
            <a:r>
              <a:rPr lang="fr-FR" sz="3000" b="1" cap="none" dirty="0">
                <a:solidFill>
                  <a:srgbClr val="16B1AB"/>
                </a:solidFill>
                <a:latin typeface="Century Gothic" panose="020B0502020202020204" pitchFamily="34" charset="0"/>
              </a:rPr>
              <a:t>l’Entretien professionnel </a:t>
            </a:r>
          </a:p>
          <a:p>
            <a:pPr marL="257175" indent="-257175" algn="l">
              <a:buFont typeface="Arial" panose="020B0604020202020204" pitchFamily="34" charset="0"/>
              <a:buChar char="•"/>
            </a:pPr>
            <a:r>
              <a:rPr lang="fr-FR" cap="none" dirty="0">
                <a:latin typeface="Century Gothic" panose="020B0502020202020204" pitchFamily="34" charset="0"/>
              </a:rPr>
              <a:t>Importance de la </a:t>
            </a:r>
            <a:r>
              <a:rPr lang="fr-FR" sz="2600" b="1" cap="none" dirty="0">
                <a:solidFill>
                  <a:srgbClr val="16B1AB"/>
                </a:solidFill>
                <a:latin typeface="Century Gothic" panose="020B0502020202020204" pitchFamily="34" charset="0"/>
              </a:rPr>
              <a:t>formalisation du départ </a:t>
            </a:r>
            <a:r>
              <a:rPr lang="fr-FR" cap="none" dirty="0">
                <a:latin typeface="Century Gothic" panose="020B0502020202020204" pitchFamily="34" charset="0"/>
              </a:rPr>
              <a:t>en formation lors de l’entretien = </a:t>
            </a:r>
            <a:r>
              <a:rPr lang="fr-FR" cap="none" dirty="0">
                <a:solidFill>
                  <a:srgbClr val="00A9C2"/>
                </a:solidFill>
                <a:latin typeface="Century Gothic" panose="020B0502020202020204" pitchFamily="34" charset="0"/>
                <a:hlinkClick r:id="rId3"/>
              </a:rPr>
              <a:t>engagements réciproques.</a:t>
            </a:r>
            <a:endParaRPr lang="fr-FR" cap="none" dirty="0">
              <a:latin typeface="Century Gothic" panose="020B0502020202020204" pitchFamily="34" charset="0"/>
            </a:endParaRPr>
          </a:p>
          <a:p>
            <a:pPr lvl="0"/>
            <a:r>
              <a:rPr lang="fr-FR" cap="none" dirty="0">
                <a:latin typeface="Century Gothic" panose="020B0502020202020204" pitchFamily="34" charset="0"/>
              </a:rPr>
              <a:t>Rendez-vous le 14 mars 2020</a:t>
            </a:r>
          </a:p>
          <a:p>
            <a:pPr>
              <a:spcBef>
                <a:spcPts val="1200"/>
              </a:spcBef>
            </a:pPr>
            <a:r>
              <a:rPr lang="fr-FR" cap="none" dirty="0">
                <a:latin typeface="Century Gothic" panose="020B0502020202020204" pitchFamily="34" charset="0"/>
              </a:rPr>
              <a:t>Tout est une question de méthodologie !</a:t>
            </a:r>
          </a:p>
          <a:p>
            <a:pPr>
              <a:spcBef>
                <a:spcPts val="1200"/>
              </a:spcBef>
            </a:pPr>
            <a:r>
              <a:rPr lang="fr-FR" cap="none" dirty="0">
                <a:latin typeface="Century Gothic" panose="020B0502020202020204" pitchFamily="34" charset="0"/>
              </a:rPr>
              <a:t>Cf. diapo 31 </a:t>
            </a:r>
          </a:p>
        </p:txBody>
      </p:sp>
      <p:sp>
        <p:nvSpPr>
          <p:cNvPr id="2" name="Titre 1">
            <a:extLst>
              <a:ext uri="{FF2B5EF4-FFF2-40B4-BE49-F238E27FC236}">
                <a16:creationId xmlns:a16="http://schemas.microsoft.com/office/drawing/2014/main" id="{6B3A1010-3508-4F2D-B93D-FAB8BAC35574}"/>
              </a:ext>
            </a:extLst>
          </p:cNvPr>
          <p:cNvSpPr>
            <a:spLocks noGrp="1"/>
          </p:cNvSpPr>
          <p:nvPr>
            <p:ph type="title"/>
          </p:nvPr>
        </p:nvSpPr>
        <p:spPr/>
        <p:txBody>
          <a:bodyPr>
            <a:normAutofit fontScale="90000"/>
          </a:bodyPr>
          <a:lstStyle/>
          <a:p>
            <a:r>
              <a:rPr lang="fr-FR" dirty="0">
                <a:latin typeface="Century Gothic" panose="020B0502020202020204" pitchFamily="34" charset="0"/>
              </a:rPr>
              <a:t>Valorisation de la formation professionnelle : formalisation</a:t>
            </a:r>
          </a:p>
        </p:txBody>
      </p:sp>
    </p:spTree>
    <p:extLst>
      <p:ext uri="{BB962C8B-B14F-4D97-AF65-F5344CB8AC3E}">
        <p14:creationId xmlns:p14="http://schemas.microsoft.com/office/powerpoint/2010/main" val="955660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A258BB8-ADE6-49B6-885F-B056F92D4116}"/>
              </a:ext>
            </a:extLst>
          </p:cNvPr>
          <p:cNvSpPr>
            <a:spLocks noGrp="1"/>
          </p:cNvSpPr>
          <p:nvPr>
            <p:ph type="body" idx="1"/>
          </p:nvPr>
        </p:nvSpPr>
        <p:spPr/>
        <p:txBody>
          <a:bodyPr/>
          <a:lstStyle/>
          <a:p>
            <a:r>
              <a:rPr lang="fr-FR" b="1" dirty="0">
                <a:latin typeface="Century Gothic" panose="020B0502020202020204" pitchFamily="34" charset="0"/>
              </a:rPr>
              <a:t>Anticiper pour ne pas subir: </a:t>
            </a:r>
          </a:p>
          <a:p>
            <a:pPr marL="285750" indent="-285750" algn="l">
              <a:buFontTx/>
              <a:buChar char="-"/>
            </a:pPr>
            <a:r>
              <a:rPr lang="fr-FR" dirty="0">
                <a:latin typeface="Century Gothic" panose="020B0502020202020204" pitchFamily="34" charset="0"/>
              </a:rPr>
              <a:t>Défaut de financement des actions de formation ; </a:t>
            </a:r>
          </a:p>
          <a:p>
            <a:pPr marL="285750" indent="-285750" algn="l">
              <a:buFontTx/>
              <a:buChar char="-"/>
            </a:pPr>
            <a:r>
              <a:rPr lang="fr-FR" dirty="0">
                <a:latin typeface="Century Gothic" panose="020B0502020202020204" pitchFamily="34" charset="0"/>
              </a:rPr>
              <a:t>Des problématiques d’organisation en interne</a:t>
            </a:r>
          </a:p>
          <a:p>
            <a:endParaRPr lang="fr-FR" dirty="0"/>
          </a:p>
        </p:txBody>
      </p:sp>
      <p:sp>
        <p:nvSpPr>
          <p:cNvPr id="3" name="Espace réservé du contenu 2">
            <a:extLst>
              <a:ext uri="{FF2B5EF4-FFF2-40B4-BE49-F238E27FC236}">
                <a16:creationId xmlns:a16="http://schemas.microsoft.com/office/drawing/2014/main" id="{0F04F5D7-348E-44BE-9B1F-9F397519DCF4}"/>
              </a:ext>
            </a:extLst>
          </p:cNvPr>
          <p:cNvSpPr>
            <a:spLocks noGrp="1"/>
          </p:cNvSpPr>
          <p:nvPr>
            <p:ph sz="half" idx="15"/>
          </p:nvPr>
        </p:nvSpPr>
        <p:spPr>
          <a:xfrm>
            <a:off x="3364089" y="1929679"/>
            <a:ext cx="8363811" cy="4628444"/>
          </a:xfrm>
        </p:spPr>
        <p:txBody>
          <a:bodyPr>
            <a:normAutofit/>
          </a:bodyPr>
          <a:lstStyle/>
          <a:p>
            <a:r>
              <a:rPr lang="fr-FR" sz="2800" b="1" cap="none" dirty="0">
                <a:solidFill>
                  <a:srgbClr val="16B1AB"/>
                </a:solidFill>
              </a:rPr>
              <a:t>La fin d’année civile arrive à grands pas</a:t>
            </a:r>
            <a:r>
              <a:rPr lang="fr-FR" sz="2800" cap="none" dirty="0">
                <a:solidFill>
                  <a:srgbClr val="16B1AB"/>
                </a:solidFill>
              </a:rPr>
              <a:t>, </a:t>
            </a:r>
            <a:r>
              <a:rPr lang="fr-FR" sz="2800" cap="none" dirty="0"/>
              <a:t>la formation professionnelle se cale sur le calendrier civil (et non pas scolaire !).</a:t>
            </a:r>
          </a:p>
          <a:p>
            <a:pPr algn="l"/>
            <a:r>
              <a:rPr lang="fr-FR" sz="2800" cap="none" dirty="0"/>
              <a:t>Il est encore temps pour </a:t>
            </a:r>
            <a:r>
              <a:rPr lang="fr-FR" sz="4000" b="1" cap="none" dirty="0">
                <a:solidFill>
                  <a:srgbClr val="16B1AB"/>
                </a:solidFill>
              </a:rPr>
              <a:t>initier les formations</a:t>
            </a:r>
            <a:r>
              <a:rPr lang="fr-FR" sz="4000" cap="none" dirty="0">
                <a:solidFill>
                  <a:srgbClr val="16B1AB"/>
                </a:solidFill>
              </a:rPr>
              <a:t> </a:t>
            </a:r>
            <a:r>
              <a:rPr lang="fr-FR" sz="4000" b="1" cap="none" dirty="0">
                <a:solidFill>
                  <a:srgbClr val="16B1AB"/>
                </a:solidFill>
              </a:rPr>
              <a:t>et</a:t>
            </a:r>
            <a:r>
              <a:rPr lang="fr-FR" sz="4000" cap="none" dirty="0">
                <a:solidFill>
                  <a:srgbClr val="16B1AB"/>
                </a:solidFill>
              </a:rPr>
              <a:t> </a:t>
            </a:r>
            <a:r>
              <a:rPr lang="fr-FR" sz="4000" b="1" cap="none" dirty="0">
                <a:solidFill>
                  <a:srgbClr val="16B1AB"/>
                </a:solidFill>
              </a:rPr>
              <a:t>bénéficier de financements optimisés</a:t>
            </a:r>
            <a:r>
              <a:rPr lang="fr-FR" sz="4000" cap="none" dirty="0">
                <a:solidFill>
                  <a:srgbClr val="16B1AB"/>
                </a:solidFill>
              </a:rPr>
              <a:t> </a:t>
            </a:r>
            <a:r>
              <a:rPr lang="fr-FR" sz="2800" cap="none" dirty="0"/>
              <a:t>d’Opcalia et de la Branche. </a:t>
            </a:r>
          </a:p>
        </p:txBody>
      </p:sp>
      <p:sp>
        <p:nvSpPr>
          <p:cNvPr id="4" name="Titre 3">
            <a:extLst>
              <a:ext uri="{FF2B5EF4-FFF2-40B4-BE49-F238E27FC236}">
                <a16:creationId xmlns:a16="http://schemas.microsoft.com/office/drawing/2014/main" id="{841B9855-1D5A-44B7-A9CD-2DA8C5984369}"/>
              </a:ext>
            </a:extLst>
          </p:cNvPr>
          <p:cNvSpPr>
            <a:spLocks noGrp="1"/>
          </p:cNvSpPr>
          <p:nvPr>
            <p:ph type="title"/>
          </p:nvPr>
        </p:nvSpPr>
        <p:spPr/>
        <p:txBody>
          <a:bodyPr/>
          <a:lstStyle/>
          <a:p>
            <a:r>
              <a:rPr lang="fr-FR" dirty="0"/>
              <a:t>Réforme 2019 : Favoriser les départs en 2018</a:t>
            </a:r>
          </a:p>
        </p:txBody>
      </p:sp>
    </p:spTree>
    <p:extLst>
      <p:ext uri="{BB962C8B-B14F-4D97-AF65-F5344CB8AC3E}">
        <p14:creationId xmlns:p14="http://schemas.microsoft.com/office/powerpoint/2010/main" val="3919993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BB06026-9253-4C14-822A-B2211227D117}"/>
              </a:ext>
            </a:extLst>
          </p:cNvPr>
          <p:cNvSpPr>
            <a:spLocks noGrp="1"/>
          </p:cNvSpPr>
          <p:nvPr>
            <p:ph type="body" idx="1"/>
          </p:nvPr>
        </p:nvSpPr>
        <p:spPr/>
        <p:txBody>
          <a:bodyPr>
            <a:noAutofit/>
          </a:bodyPr>
          <a:lstStyle/>
          <a:p>
            <a:pPr marL="0" lvl="2"/>
            <a:r>
              <a:rPr lang="fr-FR" sz="2400" b="1" dirty="0">
                <a:solidFill>
                  <a:schemeClr val="bg1"/>
                </a:solidFill>
                <a:latin typeface="Century Gothic" panose="020B0502020202020204" pitchFamily="34" charset="0"/>
              </a:rPr>
              <a:t>L’enseignement catholique n’est pas un groupe !</a:t>
            </a:r>
          </a:p>
          <a:p>
            <a:pPr marL="0" lvl="2"/>
            <a:r>
              <a:rPr lang="fr-FR" sz="2400" b="1" dirty="0">
                <a:solidFill>
                  <a:schemeClr val="bg1"/>
                </a:solidFill>
                <a:latin typeface="Century Gothic" panose="020B0502020202020204" pitchFamily="34" charset="0"/>
              </a:rPr>
              <a:t>RGPD </a:t>
            </a:r>
          </a:p>
          <a:p>
            <a:pPr marL="0" lvl="2"/>
            <a:r>
              <a:rPr lang="fr-FR" sz="2400" b="1" dirty="0">
                <a:solidFill>
                  <a:schemeClr val="bg1"/>
                </a:solidFill>
                <a:latin typeface="Century Gothic" panose="020B0502020202020204" pitchFamily="34" charset="0"/>
              </a:rPr>
              <a:t>Prélèvement à la source</a:t>
            </a:r>
          </a:p>
        </p:txBody>
      </p:sp>
      <p:sp>
        <p:nvSpPr>
          <p:cNvPr id="3" name="Titre 2">
            <a:extLst>
              <a:ext uri="{FF2B5EF4-FFF2-40B4-BE49-F238E27FC236}">
                <a16:creationId xmlns:a16="http://schemas.microsoft.com/office/drawing/2014/main" id="{E02F3821-F7F7-4822-97E6-9F65DC571D9E}"/>
              </a:ext>
            </a:extLst>
          </p:cNvPr>
          <p:cNvSpPr>
            <a:spLocks noGrp="1"/>
          </p:cNvSpPr>
          <p:nvPr>
            <p:ph type="title" idx="4294967295"/>
          </p:nvPr>
        </p:nvSpPr>
        <p:spPr>
          <a:xfrm>
            <a:off x="2901340" y="0"/>
            <a:ext cx="6320427" cy="1043353"/>
          </a:xfrm>
        </p:spPr>
        <p:txBody>
          <a:bodyPr/>
          <a:lstStyle/>
          <a:p>
            <a:r>
              <a:rPr lang="fr-FR" sz="3600" b="1" dirty="0">
                <a:solidFill>
                  <a:schemeClr val="bg1"/>
                </a:solidFill>
                <a:latin typeface="Century Gothic" panose="020B0502020202020204" pitchFamily="34" charset="0"/>
              </a:rPr>
              <a:t>Informations générales </a:t>
            </a:r>
            <a:br>
              <a:rPr lang="fr-FR" sz="3600" b="1" dirty="0">
                <a:solidFill>
                  <a:schemeClr val="bg1"/>
                </a:solidFill>
                <a:latin typeface="Century Gothic" panose="020B0502020202020204" pitchFamily="34" charset="0"/>
              </a:rPr>
            </a:br>
            <a:r>
              <a:rPr lang="fr-FR" sz="3600" b="1" dirty="0">
                <a:solidFill>
                  <a:schemeClr val="bg1"/>
                </a:solidFill>
                <a:latin typeface="Century Gothic" panose="020B0502020202020204" pitchFamily="34" charset="0"/>
              </a:rPr>
              <a:t>et d’actualité</a:t>
            </a:r>
          </a:p>
        </p:txBody>
      </p:sp>
    </p:spTree>
    <p:extLst>
      <p:ext uri="{BB962C8B-B14F-4D97-AF65-F5344CB8AC3E}">
        <p14:creationId xmlns:p14="http://schemas.microsoft.com/office/powerpoint/2010/main" val="13018860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Image 1">
            <a:hlinkClick r:id="rId2"/>
            <a:extLst>
              <a:ext uri="{FF2B5EF4-FFF2-40B4-BE49-F238E27FC236}">
                <a16:creationId xmlns:a16="http://schemas.microsoft.com/office/drawing/2014/main" id="{72A6AE33-D052-4A12-9AC6-5F84AF0733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5250" y="1681363"/>
            <a:ext cx="4062651" cy="2308324"/>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texte 1">
            <a:extLst>
              <a:ext uri="{FF2B5EF4-FFF2-40B4-BE49-F238E27FC236}">
                <a16:creationId xmlns:a16="http://schemas.microsoft.com/office/drawing/2014/main" id="{76AAEA07-9920-4159-B8C2-B92849702B7F}"/>
              </a:ext>
            </a:extLst>
          </p:cNvPr>
          <p:cNvSpPr>
            <a:spLocks noGrp="1"/>
          </p:cNvSpPr>
          <p:nvPr>
            <p:ph type="body" idx="1"/>
          </p:nvPr>
        </p:nvSpPr>
        <p:spPr/>
        <p:txBody>
          <a:bodyPr/>
          <a:lstStyle/>
          <a:p>
            <a:r>
              <a:rPr lang="fr-FR" dirty="0"/>
              <a:t>Testez les solutions développées par la  branche !</a:t>
            </a:r>
          </a:p>
          <a:p>
            <a:endParaRPr lang="fr-FR" dirty="0"/>
          </a:p>
          <a:p>
            <a:pPr algn="l"/>
            <a:endParaRPr lang="fr-FR" dirty="0"/>
          </a:p>
          <a:p>
            <a:pPr algn="l"/>
            <a:endParaRPr lang="fr-FR" dirty="0"/>
          </a:p>
          <a:p>
            <a:pPr algn="l"/>
            <a:r>
              <a:rPr lang="fr-FR" dirty="0"/>
              <a:t>Bénéficiez d’un catalogue d’actions </a:t>
            </a:r>
          </a:p>
          <a:p>
            <a:pPr algn="l"/>
            <a:endParaRPr lang="fr-FR" dirty="0"/>
          </a:p>
          <a:p>
            <a:pPr algn="l"/>
            <a:r>
              <a:rPr lang="fr-FR" dirty="0"/>
              <a:t>Ou si un besoin spécifique est déterminé: créer entre collègues une action prise en charge !!!</a:t>
            </a:r>
          </a:p>
          <a:p>
            <a:pPr algn="l"/>
            <a:endParaRPr lang="fr-FR" dirty="0"/>
          </a:p>
          <a:p>
            <a:pPr algn="l"/>
            <a:endParaRPr lang="fr-FR" dirty="0"/>
          </a:p>
        </p:txBody>
      </p:sp>
      <p:sp>
        <p:nvSpPr>
          <p:cNvPr id="4" name="Titre 3">
            <a:extLst>
              <a:ext uri="{FF2B5EF4-FFF2-40B4-BE49-F238E27FC236}">
                <a16:creationId xmlns:a16="http://schemas.microsoft.com/office/drawing/2014/main" id="{881589A5-4D10-41C6-BE9E-5B26CEA0EFB5}"/>
              </a:ext>
            </a:extLst>
          </p:cNvPr>
          <p:cNvSpPr>
            <a:spLocks noGrp="1"/>
          </p:cNvSpPr>
          <p:nvPr>
            <p:ph type="title"/>
          </p:nvPr>
        </p:nvSpPr>
        <p:spPr/>
        <p:txBody>
          <a:bodyPr/>
          <a:lstStyle/>
          <a:p>
            <a:r>
              <a:rPr lang="fr-FR" dirty="0"/>
              <a:t>Deux options pour des départs en formation </a:t>
            </a:r>
          </a:p>
        </p:txBody>
      </p:sp>
      <p:sp>
        <p:nvSpPr>
          <p:cNvPr id="7" name="Rectangle 5">
            <a:extLst>
              <a:ext uri="{FF2B5EF4-FFF2-40B4-BE49-F238E27FC236}">
                <a16:creationId xmlns:a16="http://schemas.microsoft.com/office/drawing/2014/main" id="{51A167AC-EF5D-4C63-8204-0724D26838E5}"/>
              </a:ext>
            </a:extLst>
          </p:cNvPr>
          <p:cNvSpPr>
            <a:spLocks noChangeArrowheads="1"/>
          </p:cNvSpPr>
          <p:nvPr/>
        </p:nvSpPr>
        <p:spPr bwMode="auto">
          <a:xfrm>
            <a:off x="3708400" y="1816230"/>
            <a:ext cx="4529088"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32000"/>
            <a:r>
              <a:rPr lang="fr-FR" altLang="fr-FR" sz="2800" b="1" dirty="0">
                <a:solidFill>
                  <a:srgbClr val="16B1AB"/>
                </a:solidFill>
                <a:latin typeface="Calibri" panose="020F0502020204030204" pitchFamily="34" charset="0"/>
                <a:ea typeface="Calibri" panose="020F0502020204030204" pitchFamily="34" charset="0"/>
                <a:cs typeface="Arial" panose="020B0604020202020204" pitchFamily="34" charset="0"/>
              </a:rPr>
              <a:t>Un catalogue dédié </a:t>
            </a:r>
          </a:p>
          <a:p>
            <a:pPr defTabSz="432000"/>
            <a:r>
              <a:rPr lang="fr-FR" altLang="fr-FR" sz="2800" b="1" dirty="0">
                <a:solidFill>
                  <a:srgbClr val="16B1AB"/>
                </a:solidFill>
                <a:latin typeface="Calibri" panose="020F0502020204030204" pitchFamily="34" charset="0"/>
                <a:ea typeface="Calibri" panose="020F0502020204030204" pitchFamily="34" charset="0"/>
                <a:cs typeface="Arial" panose="020B0604020202020204" pitchFamily="34" charset="0"/>
              </a:rPr>
              <a:t>dans Espace Formation Opcalia</a:t>
            </a:r>
            <a:r>
              <a:rPr lang="fr-FR" altLang="fr-FR" sz="2000" dirty="0">
                <a:solidFill>
                  <a:srgbClr val="16B1AB"/>
                </a:solidFill>
                <a:latin typeface="Calibri" panose="020F0502020204030204" pitchFamily="34" charset="0"/>
                <a:ea typeface="Calibri" panose="020F0502020204030204" pitchFamily="34" charset="0"/>
                <a:cs typeface="Arial" panose="020B0604020202020204" pitchFamily="34" charset="0"/>
              </a:rPr>
              <a:t> : </a:t>
            </a:r>
            <a:r>
              <a:rPr lang="fr-FR" altLang="fr-FR" sz="2000" dirty="0">
                <a:latin typeface="Calibri" panose="020F0502020204030204" pitchFamily="34" charset="0"/>
                <a:ea typeface="Calibri" panose="020F0502020204030204" pitchFamily="34" charset="0"/>
                <a:cs typeface="Arial" panose="020B0604020202020204" pitchFamily="34" charset="0"/>
              </a:rPr>
              <a:t>un site </a:t>
            </a:r>
          </a:p>
          <a:p>
            <a:pPr defTabSz="432000"/>
            <a:r>
              <a:rPr lang="fr-FR" altLang="fr-FR" sz="2000" dirty="0">
                <a:latin typeface="Calibri" panose="020F0502020204030204" pitchFamily="34" charset="0"/>
                <a:ea typeface="Calibri" panose="020F0502020204030204" pitchFamily="34" charset="0"/>
                <a:cs typeface="Arial" panose="020B0604020202020204" pitchFamily="34" charset="0"/>
              </a:rPr>
              <a:t>internet incontournable pour </a:t>
            </a:r>
          </a:p>
          <a:p>
            <a:pPr defTabSz="432000"/>
            <a:r>
              <a:rPr lang="fr-FR" altLang="fr-FR" sz="2000" dirty="0">
                <a:latin typeface="Calibri" panose="020F0502020204030204" pitchFamily="34" charset="0"/>
                <a:ea typeface="Calibri" panose="020F0502020204030204" pitchFamily="34" charset="0"/>
                <a:cs typeface="Arial" panose="020B0604020202020204" pitchFamily="34" charset="0"/>
              </a:rPr>
              <a:t>construire</a:t>
            </a:r>
            <a:r>
              <a:rPr lang="fr-FR" altLang="fr-FR" sz="2000" dirty="0">
                <a:solidFill>
                  <a:schemeClr val="bg1"/>
                </a:solidFill>
                <a:latin typeface="Calibri" panose="020F0502020204030204" pitchFamily="34" charset="0"/>
                <a:ea typeface="Calibri" panose="020F0502020204030204" pitchFamily="34" charset="0"/>
                <a:cs typeface="Arial" panose="020B0604020202020204" pitchFamily="34" charset="0"/>
              </a:rPr>
              <a:t> </a:t>
            </a:r>
            <a:r>
              <a:rPr lang="fr-FR" altLang="fr-FR" sz="2000" dirty="0">
                <a:latin typeface="Calibri" panose="020F0502020204030204" pitchFamily="34" charset="0"/>
                <a:ea typeface="Calibri" panose="020F0502020204030204" pitchFamily="34" charset="0"/>
                <a:cs typeface="Arial" panose="020B0604020202020204" pitchFamily="34" charset="0"/>
              </a:rPr>
              <a:t>son plan de formation </a:t>
            </a:r>
          </a:p>
          <a:p>
            <a:pPr defTabSz="432000"/>
            <a:r>
              <a:rPr lang="fr-FR" altLang="fr-FR" sz="2000" dirty="0">
                <a:latin typeface="Calibri" panose="020F0502020204030204" pitchFamily="34" charset="0"/>
                <a:ea typeface="Calibri" panose="020F0502020204030204" pitchFamily="34" charset="0"/>
                <a:cs typeface="Arial" panose="020B0604020202020204" pitchFamily="34" charset="0"/>
              </a:rPr>
              <a:t>et inscrire ses salariés en </a:t>
            </a:r>
          </a:p>
          <a:p>
            <a:pPr defTabSz="432000"/>
            <a:r>
              <a:rPr lang="fr-FR" altLang="fr-FR" sz="2000" dirty="0">
                <a:latin typeface="Calibri" panose="020F0502020204030204" pitchFamily="34" charset="0"/>
                <a:ea typeface="Calibri" panose="020F0502020204030204" pitchFamily="34" charset="0"/>
                <a:cs typeface="Arial" panose="020B0604020202020204" pitchFamily="34" charset="0"/>
              </a:rPr>
              <a:t>quelques clics</a:t>
            </a:r>
            <a:endParaRPr lang="fr-FR" altLang="fr-FR" sz="2000" dirty="0"/>
          </a:p>
        </p:txBody>
      </p:sp>
      <p:sp>
        <p:nvSpPr>
          <p:cNvPr id="8" name="Rectangle 6">
            <a:extLst>
              <a:ext uri="{FF2B5EF4-FFF2-40B4-BE49-F238E27FC236}">
                <a16:creationId xmlns:a16="http://schemas.microsoft.com/office/drawing/2014/main" id="{8CDD0044-FD21-4E3F-9359-815FEFC7EC02}"/>
              </a:ext>
            </a:extLst>
          </p:cNvPr>
          <p:cNvSpPr>
            <a:spLocks noChangeArrowheads="1"/>
          </p:cNvSpPr>
          <p:nvPr/>
        </p:nvSpPr>
        <p:spPr bwMode="auto">
          <a:xfrm>
            <a:off x="4297808" y="4549676"/>
            <a:ext cx="635188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fr-FR" altLang="fr-FR" sz="2800" b="1" dirty="0">
                <a:solidFill>
                  <a:srgbClr val="16B1AB"/>
                </a:solidFill>
                <a:latin typeface="Calibri" panose="020F0502020204030204" pitchFamily="34" charset="0"/>
                <a:ea typeface="Calibri" panose="020F0502020204030204" pitchFamily="34" charset="0"/>
                <a:cs typeface="Arial" panose="020B0604020202020204" pitchFamily="34" charset="0"/>
              </a:rPr>
              <a:t>Les Actions en réseau </a:t>
            </a:r>
            <a:r>
              <a:rPr lang="fr-FR" altLang="fr-FR" sz="2800" dirty="0">
                <a:solidFill>
                  <a:srgbClr val="16B1AB"/>
                </a:solidFill>
                <a:latin typeface="Calibri" panose="020F0502020204030204" pitchFamily="34" charset="0"/>
                <a:ea typeface="Calibri" panose="020F0502020204030204" pitchFamily="34" charset="0"/>
                <a:cs typeface="Arial" panose="020B0604020202020204" pitchFamily="34" charset="0"/>
              </a:rPr>
              <a:t>: </a:t>
            </a:r>
            <a:r>
              <a:rPr lang="fr-FR" altLang="fr-FR" sz="2000" dirty="0">
                <a:latin typeface="Calibri" panose="020F0502020204030204" pitchFamily="34" charset="0"/>
                <a:ea typeface="Calibri" panose="020F0502020204030204" pitchFamily="34" charset="0"/>
                <a:cs typeface="Arial" panose="020B0604020202020204" pitchFamily="34" charset="0"/>
              </a:rPr>
              <a:t>un dispositif qui permet de financer jusqu’à </a:t>
            </a:r>
            <a:r>
              <a:rPr lang="fr-FR" altLang="fr-FR" sz="2800" b="1" dirty="0">
                <a:solidFill>
                  <a:srgbClr val="16B1AB"/>
                </a:solidFill>
                <a:latin typeface="Calibri" panose="020F0502020204030204" pitchFamily="34" charset="0"/>
                <a:ea typeface="Calibri" panose="020F0502020204030204" pitchFamily="34" charset="0"/>
                <a:cs typeface="Arial" panose="020B0604020202020204" pitchFamily="34" charset="0"/>
              </a:rPr>
              <a:t>100 % des coûts pédagogiques</a:t>
            </a:r>
            <a:r>
              <a:rPr lang="fr-FR" altLang="fr-FR" sz="2800" dirty="0">
                <a:solidFill>
                  <a:srgbClr val="16B1AB"/>
                </a:solidFill>
                <a:latin typeface="Calibri" panose="020F0502020204030204" pitchFamily="34" charset="0"/>
                <a:ea typeface="Calibri" panose="020F0502020204030204" pitchFamily="34" charset="0"/>
                <a:cs typeface="Arial" panose="020B0604020202020204" pitchFamily="34" charset="0"/>
              </a:rPr>
              <a:t> </a:t>
            </a:r>
            <a:r>
              <a:rPr lang="fr-FR" altLang="fr-FR" sz="2000" dirty="0">
                <a:latin typeface="Calibri" panose="020F0502020204030204" pitchFamily="34" charset="0"/>
                <a:ea typeface="Calibri" panose="020F0502020204030204" pitchFamily="34" charset="0"/>
                <a:cs typeface="Arial" panose="020B0604020202020204" pitchFamily="34" charset="0"/>
              </a:rPr>
              <a:t>sur des actions répondants aux besoins. Le financement se fait sur une enveloppe spécifique (</a:t>
            </a:r>
            <a:r>
              <a:rPr lang="fr-FR" altLang="fr-FR" sz="2000" i="1" dirty="0">
                <a:latin typeface="Calibri" panose="020F0502020204030204" pitchFamily="34" charset="0"/>
                <a:ea typeface="Calibri" panose="020F0502020204030204" pitchFamily="34" charset="0"/>
                <a:cs typeface="Arial" panose="020B0604020202020204" pitchFamily="34" charset="0"/>
              </a:rPr>
              <a:t>selon dossier et fonds disponibles</a:t>
            </a:r>
            <a:r>
              <a:rPr lang="fr-FR" altLang="fr-FR" sz="2000" dirty="0">
                <a:latin typeface="Calibri" panose="020F0502020204030204" pitchFamily="34" charset="0"/>
                <a:ea typeface="Calibri" panose="020F0502020204030204" pitchFamily="34" charset="0"/>
                <a:cs typeface="Arial" panose="020B0604020202020204" pitchFamily="34" charset="0"/>
              </a:rPr>
              <a:t>) et ne vient pas s’imputer sur les enveloppes du légal.</a:t>
            </a:r>
            <a:endParaRPr lang="fr-FR" altLang="fr-FR" sz="2000" dirty="0"/>
          </a:p>
        </p:txBody>
      </p:sp>
    </p:spTree>
    <p:extLst>
      <p:ext uri="{BB962C8B-B14F-4D97-AF65-F5344CB8AC3E}">
        <p14:creationId xmlns:p14="http://schemas.microsoft.com/office/powerpoint/2010/main" val="2166858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FE9CF7-7947-46F0-A899-AB0436A94E59}"/>
              </a:ext>
            </a:extLst>
          </p:cNvPr>
          <p:cNvSpPr>
            <a:spLocks noGrp="1"/>
          </p:cNvSpPr>
          <p:nvPr>
            <p:ph type="ctrTitle"/>
          </p:nvPr>
        </p:nvSpPr>
        <p:spPr/>
        <p:txBody>
          <a:bodyPr>
            <a:normAutofit/>
          </a:bodyPr>
          <a:lstStyle/>
          <a:p>
            <a:r>
              <a:rPr lang="fr-FR" sz="3000" dirty="0"/>
              <a:t>Construire une politique formation en lien avec les besoins</a:t>
            </a:r>
          </a:p>
        </p:txBody>
      </p:sp>
      <p:sp>
        <p:nvSpPr>
          <p:cNvPr id="3" name="Espace réservé du contenu 2">
            <a:extLst>
              <a:ext uri="{FF2B5EF4-FFF2-40B4-BE49-F238E27FC236}">
                <a16:creationId xmlns:a16="http://schemas.microsoft.com/office/drawing/2014/main" id="{8375437E-057C-4385-95A9-980D5ADF6E33}"/>
              </a:ext>
            </a:extLst>
          </p:cNvPr>
          <p:cNvSpPr>
            <a:spLocks noGrp="1"/>
          </p:cNvSpPr>
          <p:nvPr>
            <p:ph idx="4294967295"/>
          </p:nvPr>
        </p:nvSpPr>
        <p:spPr>
          <a:xfrm>
            <a:off x="0" y="1389118"/>
            <a:ext cx="10515600" cy="4351338"/>
          </a:xfrm>
        </p:spPr>
        <p:txBody>
          <a:bodyPr/>
          <a:lstStyle/>
          <a:p>
            <a:pPr marL="1219170" lvl="2" indent="0">
              <a:buNone/>
            </a:pPr>
            <a:r>
              <a:rPr lang="fr-FR" dirty="0"/>
              <a:t>échelle de l’établissement</a:t>
            </a:r>
          </a:p>
          <a:p>
            <a:pPr marL="1219170" lvl="2" indent="0">
              <a:buNone/>
            </a:pPr>
            <a:r>
              <a:rPr lang="fr-FR" dirty="0"/>
              <a:t>échelle du diocèse ( coordination, recensement des besoins, projets mutualisés)</a:t>
            </a:r>
          </a:p>
          <a:p>
            <a:pPr marL="0" indent="0">
              <a:buNone/>
            </a:pPr>
            <a:endParaRPr lang="fr-FR" dirty="0"/>
          </a:p>
        </p:txBody>
      </p:sp>
      <p:graphicFrame>
        <p:nvGraphicFramePr>
          <p:cNvPr id="6" name="Diagramme 5">
            <a:extLst>
              <a:ext uri="{FF2B5EF4-FFF2-40B4-BE49-F238E27FC236}">
                <a16:creationId xmlns:a16="http://schemas.microsoft.com/office/drawing/2014/main" id="{E7D734C3-7966-4E46-9E8D-9364E2C19E0F}"/>
              </a:ext>
            </a:extLst>
          </p:cNvPr>
          <p:cNvGraphicFramePr/>
          <p:nvPr>
            <p:extLst>
              <p:ext uri="{D42A27DB-BD31-4B8C-83A1-F6EECF244321}">
                <p14:modId xmlns:p14="http://schemas.microsoft.com/office/powerpoint/2010/main" val="4223103534"/>
              </p:ext>
            </p:extLst>
          </p:nvPr>
        </p:nvGraphicFramePr>
        <p:xfrm>
          <a:off x="4126521" y="3537126"/>
          <a:ext cx="806547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ZoneTexte 7">
            <a:extLst>
              <a:ext uri="{FF2B5EF4-FFF2-40B4-BE49-F238E27FC236}">
                <a16:creationId xmlns:a16="http://schemas.microsoft.com/office/drawing/2014/main" id="{957EA01C-2C28-4DBA-82A2-CCEDCA52BDC6}"/>
              </a:ext>
            </a:extLst>
          </p:cNvPr>
          <p:cNvSpPr txBox="1"/>
          <p:nvPr/>
        </p:nvSpPr>
        <p:spPr>
          <a:xfrm>
            <a:off x="-3" y="2849784"/>
            <a:ext cx="5179426" cy="1600438"/>
          </a:xfrm>
          <a:prstGeom prst="rect">
            <a:avLst/>
          </a:prstGeom>
          <a:noFill/>
        </p:spPr>
        <p:style>
          <a:lnRef idx="1">
            <a:schemeClr val="accent2"/>
          </a:lnRef>
          <a:fillRef idx="3">
            <a:schemeClr val="accent2"/>
          </a:fillRef>
          <a:effectRef idx="2">
            <a:schemeClr val="accent2"/>
          </a:effectRef>
          <a:fontRef idx="minor">
            <a:schemeClr val="lt1"/>
          </a:fontRef>
        </p:style>
        <p:txBody>
          <a:bodyPr wrap="square" rtlCol="0">
            <a:spAutoFit/>
          </a:bodyPr>
          <a:lstStyle/>
          <a:p>
            <a:pPr defTabSz="342900"/>
            <a:r>
              <a:rPr lang="fr-FR" sz="1400" dirty="0">
                <a:solidFill>
                  <a:srgbClr val="16B1AB"/>
                </a:solidFill>
                <a:latin typeface="Calibri" panose="020F0502020204030204"/>
              </a:rPr>
              <a:t>La formation n’est pas un objectif, c’est un moyen !</a:t>
            </a:r>
          </a:p>
          <a:p>
            <a:pPr defTabSz="342900"/>
            <a:r>
              <a:rPr lang="fr-FR" sz="1400" dirty="0">
                <a:solidFill>
                  <a:srgbClr val="16B1AB"/>
                </a:solidFill>
                <a:latin typeface="Calibri" panose="020F0502020204030204"/>
              </a:rPr>
              <a:t>Elle permet de :</a:t>
            </a:r>
          </a:p>
          <a:p>
            <a:pPr marL="214313" indent="-214313" defTabSz="342900">
              <a:buFont typeface="Arial" panose="020B0604020202020204" pitchFamily="34" charset="0"/>
              <a:buChar char="•"/>
            </a:pPr>
            <a:r>
              <a:rPr lang="fr-FR" sz="1400" dirty="0">
                <a:solidFill>
                  <a:srgbClr val="16B1AB"/>
                </a:solidFill>
                <a:latin typeface="Calibri" panose="020F0502020204030204"/>
              </a:rPr>
              <a:t>Professionnaliser les pratiques,</a:t>
            </a:r>
          </a:p>
          <a:p>
            <a:pPr marL="214313" indent="-214313" defTabSz="342900">
              <a:buFont typeface="Arial" panose="020B0604020202020204" pitchFamily="34" charset="0"/>
              <a:buChar char="•"/>
            </a:pPr>
            <a:r>
              <a:rPr lang="fr-FR" sz="1400" dirty="0">
                <a:solidFill>
                  <a:srgbClr val="16B1AB"/>
                </a:solidFill>
                <a:latin typeface="Calibri" panose="020F0502020204030204"/>
              </a:rPr>
              <a:t>Assurer l’employabilité, </a:t>
            </a:r>
          </a:p>
          <a:p>
            <a:pPr marL="214313" indent="-214313" defTabSz="342900">
              <a:buFont typeface="Arial" panose="020B0604020202020204" pitchFamily="34" charset="0"/>
              <a:buChar char="•"/>
            </a:pPr>
            <a:r>
              <a:rPr lang="fr-FR" sz="1400" dirty="0">
                <a:solidFill>
                  <a:srgbClr val="16B1AB"/>
                </a:solidFill>
                <a:latin typeface="Calibri" panose="020F0502020204030204"/>
              </a:rPr>
              <a:t>Développer des compétences, </a:t>
            </a:r>
          </a:p>
          <a:p>
            <a:pPr marL="214313" indent="-214313" defTabSz="342900">
              <a:buFont typeface="Arial" panose="020B0604020202020204" pitchFamily="34" charset="0"/>
              <a:buChar char="•"/>
            </a:pPr>
            <a:r>
              <a:rPr lang="fr-FR" sz="1400" dirty="0">
                <a:solidFill>
                  <a:srgbClr val="16B1AB"/>
                </a:solidFill>
                <a:latin typeface="Calibri" panose="020F0502020204030204"/>
              </a:rPr>
              <a:t>Anticiper des sphères de mobilité, </a:t>
            </a:r>
          </a:p>
          <a:p>
            <a:pPr marL="214313" indent="-214313" defTabSz="342900">
              <a:buFont typeface="Arial" panose="020B0604020202020204" pitchFamily="34" charset="0"/>
              <a:buChar char="•"/>
            </a:pPr>
            <a:r>
              <a:rPr lang="fr-FR" sz="1400" dirty="0">
                <a:solidFill>
                  <a:srgbClr val="16B1AB"/>
                </a:solidFill>
                <a:latin typeface="Calibri" panose="020F0502020204030204"/>
              </a:rPr>
              <a:t>Transférer des savoirs et des compétences </a:t>
            </a:r>
          </a:p>
        </p:txBody>
      </p:sp>
    </p:spTree>
    <p:extLst>
      <p:ext uri="{BB962C8B-B14F-4D97-AF65-F5344CB8AC3E}">
        <p14:creationId xmlns:p14="http://schemas.microsoft.com/office/powerpoint/2010/main" val="1862134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697952E9-990A-4FC1-B36E-DB7315658EB9}"/>
              </a:ext>
            </a:extLst>
          </p:cNvPr>
          <p:cNvSpPr>
            <a:spLocks noGrp="1"/>
          </p:cNvSpPr>
          <p:nvPr>
            <p:ph type="body" idx="1"/>
          </p:nvPr>
        </p:nvSpPr>
        <p:spPr/>
        <p:txBody>
          <a:bodyPr/>
          <a:lstStyle/>
          <a:p>
            <a:endParaRPr lang="fr-FR" dirty="0"/>
          </a:p>
        </p:txBody>
      </p:sp>
      <p:sp>
        <p:nvSpPr>
          <p:cNvPr id="2" name="Espace réservé du contenu 1">
            <a:extLst>
              <a:ext uri="{FF2B5EF4-FFF2-40B4-BE49-F238E27FC236}">
                <a16:creationId xmlns:a16="http://schemas.microsoft.com/office/drawing/2014/main" id="{0AB98A81-13AA-4899-A46E-2ADE58BE6481}"/>
              </a:ext>
            </a:extLst>
          </p:cNvPr>
          <p:cNvSpPr>
            <a:spLocks noGrp="1"/>
          </p:cNvSpPr>
          <p:nvPr>
            <p:ph sz="half" idx="15"/>
          </p:nvPr>
        </p:nvSpPr>
        <p:spPr/>
        <p:txBody>
          <a:bodyPr/>
          <a:lstStyle/>
          <a:p>
            <a:pPr>
              <a:buNone/>
            </a:pPr>
            <a:endParaRPr lang="fr-FR" cap="none" dirty="0"/>
          </a:p>
          <a:p>
            <a:pPr>
              <a:buNone/>
            </a:pPr>
            <a:r>
              <a:rPr lang="fr-FR" cap="none" dirty="0"/>
              <a:t>Revoir les interventions</a:t>
            </a:r>
          </a:p>
          <a:p>
            <a:pPr algn="l" fontAlgn="t">
              <a:buNone/>
            </a:pPr>
            <a:r>
              <a:rPr lang="fr-FR" cap="none" dirty="0">
                <a:solidFill>
                  <a:srgbClr val="000000"/>
                </a:solidFill>
                <a:latin typeface="Calibri" panose="020F0502020204030204" pitchFamily="34" charset="0"/>
              </a:rPr>
              <a:t>La </a:t>
            </a:r>
            <a:r>
              <a:rPr lang="fr-FR" b="1" cap="none" dirty="0">
                <a:solidFill>
                  <a:srgbClr val="20B6AD"/>
                </a:solidFill>
                <a:latin typeface="Calibri" panose="020F0502020204030204" pitchFamily="34" charset="0"/>
              </a:rPr>
              <a:t>GPEC</a:t>
            </a:r>
            <a:r>
              <a:rPr lang="fr-FR" cap="none" dirty="0">
                <a:solidFill>
                  <a:srgbClr val="000000"/>
                </a:solidFill>
                <a:latin typeface="Calibri" panose="020F0502020204030204" pitchFamily="34" charset="0"/>
              </a:rPr>
              <a:t> : anticiper pour ne pas subir ! Une méthode au service du projet d’établissement</a:t>
            </a:r>
          </a:p>
          <a:p>
            <a:pPr algn="l" fontAlgn="t">
              <a:buNone/>
            </a:pPr>
            <a:r>
              <a:rPr lang="fr-FR" b="1" cap="none" dirty="0">
                <a:solidFill>
                  <a:srgbClr val="20B6AD"/>
                </a:solidFill>
                <a:latin typeface="Calibri" panose="020F0502020204030204" pitchFamily="34" charset="0"/>
              </a:rPr>
              <a:t>Obligation légale, nécessité sociale: </a:t>
            </a:r>
            <a:r>
              <a:rPr lang="fr-FR" cap="none" dirty="0">
                <a:solidFill>
                  <a:srgbClr val="000000"/>
                </a:solidFill>
                <a:latin typeface="Calibri" panose="020F0502020204030204" pitchFamily="34" charset="0"/>
              </a:rPr>
              <a:t>la formation professionnelle au service du projet d’établissement</a:t>
            </a:r>
          </a:p>
          <a:p>
            <a:pPr algn="ctr" fontAlgn="t">
              <a:buNone/>
            </a:pPr>
            <a:endParaRPr lang="fr-FR" cap="none" dirty="0">
              <a:solidFill>
                <a:srgbClr val="000000"/>
              </a:solidFill>
              <a:latin typeface="Calibri" panose="020F0502020204030204" pitchFamily="34" charset="0"/>
            </a:endParaRPr>
          </a:p>
        </p:txBody>
      </p:sp>
      <p:sp>
        <p:nvSpPr>
          <p:cNvPr id="3" name="Titre 2">
            <a:extLst>
              <a:ext uri="{FF2B5EF4-FFF2-40B4-BE49-F238E27FC236}">
                <a16:creationId xmlns:a16="http://schemas.microsoft.com/office/drawing/2014/main" id="{4A08CAA5-91EC-46F7-907F-5ABC3CEE0B6A}"/>
              </a:ext>
            </a:extLst>
          </p:cNvPr>
          <p:cNvSpPr>
            <a:spLocks noGrp="1"/>
          </p:cNvSpPr>
          <p:nvPr>
            <p:ph type="title"/>
          </p:nvPr>
        </p:nvSpPr>
        <p:spPr/>
        <p:txBody>
          <a:bodyPr/>
          <a:lstStyle/>
          <a:p>
            <a:r>
              <a:rPr lang="fr-FR" dirty="0"/>
              <a:t>Focus réforme de la formation professionnelle et gestion des compétences </a:t>
            </a:r>
          </a:p>
        </p:txBody>
      </p:sp>
      <p:pic>
        <p:nvPicPr>
          <p:cNvPr id="4" name="Image 3">
            <a:extLst>
              <a:ext uri="{FF2B5EF4-FFF2-40B4-BE49-F238E27FC236}">
                <a16:creationId xmlns:a16="http://schemas.microsoft.com/office/drawing/2014/main" id="{1ECFB51A-CFC6-4CEF-A98E-D4D9966FBDBE}"/>
              </a:ext>
            </a:extLst>
          </p:cNvPr>
          <p:cNvPicPr>
            <a:picLocks noChangeAspect="1"/>
          </p:cNvPicPr>
          <p:nvPr/>
        </p:nvPicPr>
        <p:blipFill>
          <a:blip r:embed="rId2"/>
          <a:stretch>
            <a:fillRect/>
          </a:stretch>
        </p:blipFill>
        <p:spPr>
          <a:xfrm>
            <a:off x="426652" y="1480233"/>
            <a:ext cx="3649894" cy="3919619"/>
          </a:xfrm>
          <a:prstGeom prst="rect">
            <a:avLst/>
          </a:prstGeom>
        </p:spPr>
      </p:pic>
    </p:spTree>
    <p:extLst>
      <p:ext uri="{BB962C8B-B14F-4D97-AF65-F5344CB8AC3E}">
        <p14:creationId xmlns:p14="http://schemas.microsoft.com/office/powerpoint/2010/main" val="3407039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B5C4BC-F4CC-4215-B873-92D91278486F}"/>
              </a:ext>
            </a:extLst>
          </p:cNvPr>
          <p:cNvSpPr>
            <a:spLocks noGrp="1"/>
          </p:cNvSpPr>
          <p:nvPr>
            <p:ph type="ctrTitle"/>
          </p:nvPr>
        </p:nvSpPr>
        <p:spPr/>
        <p:txBody>
          <a:bodyPr>
            <a:normAutofit/>
          </a:bodyPr>
          <a:lstStyle/>
          <a:p>
            <a:r>
              <a:rPr lang="fr-FR" sz="2700" b="1" i="1" dirty="0"/>
              <a:t>Fiche 1 : Comment former les personnels de vie scolaire ?</a:t>
            </a:r>
            <a:endParaRPr lang="fr-FR" sz="2700" b="1" dirty="0"/>
          </a:p>
        </p:txBody>
      </p:sp>
      <p:sp>
        <p:nvSpPr>
          <p:cNvPr id="3" name="Espace réservé du contenu 2">
            <a:extLst>
              <a:ext uri="{FF2B5EF4-FFF2-40B4-BE49-F238E27FC236}">
                <a16:creationId xmlns:a16="http://schemas.microsoft.com/office/drawing/2014/main" id="{AF175A4A-A942-4F06-865F-4522C0D3224A}"/>
              </a:ext>
            </a:extLst>
          </p:cNvPr>
          <p:cNvSpPr>
            <a:spLocks noGrp="1"/>
          </p:cNvSpPr>
          <p:nvPr>
            <p:ph idx="4294967295"/>
          </p:nvPr>
        </p:nvSpPr>
        <p:spPr>
          <a:xfrm>
            <a:off x="0" y="1825625"/>
            <a:ext cx="10515600" cy="4351338"/>
          </a:xfrm>
        </p:spPr>
        <p:txBody>
          <a:bodyPr anchor="ctr">
            <a:noAutofit/>
          </a:bodyPr>
          <a:lstStyle/>
          <a:p>
            <a:pPr marL="1077913" indent="-268288">
              <a:spcBef>
                <a:spcPts val="600"/>
              </a:spcBef>
              <a:buClr>
                <a:srgbClr val="16B1AB"/>
              </a:buClr>
              <a:buFont typeface="Arial" panose="020B0604020202020204" pitchFamily="34" charset="0"/>
              <a:buChar char="•"/>
            </a:pPr>
            <a:r>
              <a:rPr lang="fr-FR" sz="2200" i="1" dirty="0"/>
              <a:t> </a:t>
            </a:r>
            <a:r>
              <a:rPr lang="fr-FR" sz="2200" b="1" dirty="0">
                <a:solidFill>
                  <a:srgbClr val="16B1AB"/>
                </a:solidFill>
              </a:rPr>
              <a:t>Les formations certifiantes de la Branche</a:t>
            </a:r>
            <a:r>
              <a:rPr lang="fr-FR" sz="2200" dirty="0">
                <a:solidFill>
                  <a:srgbClr val="16B1AB"/>
                </a:solidFill>
              </a:rPr>
              <a:t> : </a:t>
            </a:r>
            <a:r>
              <a:rPr lang="fr-FR" sz="2200" dirty="0"/>
              <a:t>CQP EVS et CQP CVS en lien avec des organismes de formation habilités</a:t>
            </a:r>
          </a:p>
          <a:p>
            <a:pPr marL="1077913" lvl="0" indent="-268288">
              <a:spcBef>
                <a:spcPts val="600"/>
              </a:spcBef>
              <a:buClr>
                <a:srgbClr val="16B1AB"/>
              </a:buClr>
              <a:buFont typeface="Arial" panose="020B0604020202020204" pitchFamily="34" charset="0"/>
              <a:buChar char="•"/>
            </a:pPr>
            <a:r>
              <a:rPr lang="fr-FR" sz="2200" b="1" dirty="0">
                <a:solidFill>
                  <a:srgbClr val="16B1AB"/>
                </a:solidFill>
              </a:rPr>
              <a:t>Les formations diplômantes</a:t>
            </a:r>
            <a:r>
              <a:rPr lang="fr-FR" sz="2200" dirty="0">
                <a:solidFill>
                  <a:srgbClr val="16B1AB"/>
                </a:solidFill>
              </a:rPr>
              <a:t> : </a:t>
            </a:r>
            <a:r>
              <a:rPr lang="fr-FR" sz="2200" dirty="0"/>
              <a:t>de la licence au Master MEEF (ISFEC, Universités catholiques, Universités)</a:t>
            </a:r>
          </a:p>
          <a:p>
            <a:pPr marL="1077913" lvl="0" indent="-268288">
              <a:spcBef>
                <a:spcPts val="600"/>
              </a:spcBef>
              <a:buClr>
                <a:srgbClr val="16B1AB"/>
              </a:buClr>
              <a:buFont typeface="Arial" panose="020B0604020202020204" pitchFamily="34" charset="0"/>
              <a:buChar char="•"/>
            </a:pPr>
            <a:r>
              <a:rPr lang="fr-FR" sz="2200" b="1" dirty="0">
                <a:solidFill>
                  <a:srgbClr val="16B1AB"/>
                </a:solidFill>
              </a:rPr>
              <a:t>Les formations du catalogue des actions collectives OPCALIA </a:t>
            </a:r>
            <a:r>
              <a:rPr lang="fr-FR" sz="2200" dirty="0">
                <a:solidFill>
                  <a:srgbClr val="16B1AB"/>
                </a:solidFill>
              </a:rPr>
              <a:t>: </a:t>
            </a:r>
            <a:r>
              <a:rPr lang="fr-FR" sz="2200" dirty="0"/>
              <a:t>« nouveaux comportements scolaires », « les nouvelles pratiques de communication des élèves et de leur famille », prévenir et agir contre le décrochage scolaire », …</a:t>
            </a:r>
          </a:p>
          <a:p>
            <a:pPr marL="1077913" lvl="0" indent="-268288">
              <a:spcBef>
                <a:spcPts val="600"/>
              </a:spcBef>
              <a:buClr>
                <a:srgbClr val="16B1AB"/>
              </a:buClr>
              <a:buFont typeface="Arial" panose="020B0604020202020204" pitchFamily="34" charset="0"/>
              <a:buChar char="•"/>
            </a:pPr>
            <a:r>
              <a:rPr lang="fr-FR" sz="2200" dirty="0"/>
              <a:t>Les </a:t>
            </a:r>
            <a:r>
              <a:rPr lang="fr-FR" sz="2200" b="1" dirty="0">
                <a:solidFill>
                  <a:srgbClr val="16B1AB"/>
                </a:solidFill>
              </a:rPr>
              <a:t>Actions en réseau</a:t>
            </a:r>
            <a:r>
              <a:rPr lang="fr-FR" sz="2200" dirty="0">
                <a:solidFill>
                  <a:srgbClr val="16B1AB"/>
                </a:solidFill>
              </a:rPr>
              <a:t> </a:t>
            </a:r>
            <a:r>
              <a:rPr lang="fr-FR" sz="2200" dirty="0"/>
              <a:t>de Capital compétences : Formation des AVS nouveaux entrants, Formation sur l’éducation affective relationnelle et sexuelle (</a:t>
            </a:r>
            <a:r>
              <a:rPr lang="fr-FR" sz="2200" b="1" dirty="0"/>
              <a:t>EARS</a:t>
            </a:r>
            <a:r>
              <a:rPr lang="fr-FR" sz="2200" dirty="0"/>
              <a:t>) pour des personnels de vie scolaire, …</a:t>
            </a:r>
          </a:p>
          <a:p>
            <a:pPr marL="1077913" lvl="0" indent="-268288">
              <a:spcBef>
                <a:spcPts val="600"/>
              </a:spcBef>
              <a:buClr>
                <a:srgbClr val="16B1AB"/>
              </a:buClr>
              <a:buFont typeface="Arial" panose="020B0604020202020204" pitchFamily="34" charset="0"/>
              <a:buChar char="•"/>
            </a:pPr>
            <a:r>
              <a:rPr lang="fr-FR" sz="2200" b="1" dirty="0">
                <a:solidFill>
                  <a:srgbClr val="16B1AB"/>
                </a:solidFill>
              </a:rPr>
              <a:t>Les formations transverses : </a:t>
            </a:r>
            <a:r>
              <a:rPr lang="fr-FR" sz="2200" dirty="0"/>
              <a:t>Pack Office, la gestion des conflits, CléA</a:t>
            </a:r>
          </a:p>
        </p:txBody>
      </p:sp>
    </p:spTree>
    <p:extLst>
      <p:ext uri="{BB962C8B-B14F-4D97-AF65-F5344CB8AC3E}">
        <p14:creationId xmlns:p14="http://schemas.microsoft.com/office/powerpoint/2010/main" val="2531363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A2B6B1-4391-4F1E-AB1E-FFCA3AE1C772}"/>
              </a:ext>
            </a:extLst>
          </p:cNvPr>
          <p:cNvSpPr>
            <a:spLocks noGrp="1"/>
          </p:cNvSpPr>
          <p:nvPr>
            <p:ph type="ctrTitle"/>
          </p:nvPr>
        </p:nvSpPr>
        <p:spPr/>
        <p:txBody>
          <a:bodyPr>
            <a:normAutofit/>
          </a:bodyPr>
          <a:lstStyle/>
          <a:p>
            <a:r>
              <a:rPr lang="fr-FR" sz="2700" b="1" i="1" dirty="0"/>
              <a:t>Fiche 2 :Comment professionnaliser la pratique des ASEM ?</a:t>
            </a:r>
          </a:p>
        </p:txBody>
      </p:sp>
      <p:sp>
        <p:nvSpPr>
          <p:cNvPr id="3" name="Espace réservé du contenu 2">
            <a:extLst>
              <a:ext uri="{FF2B5EF4-FFF2-40B4-BE49-F238E27FC236}">
                <a16:creationId xmlns:a16="http://schemas.microsoft.com/office/drawing/2014/main" id="{F156ECE6-1E73-4154-AAA7-D9D5D87B9202}"/>
              </a:ext>
            </a:extLst>
          </p:cNvPr>
          <p:cNvSpPr>
            <a:spLocks noGrp="1"/>
          </p:cNvSpPr>
          <p:nvPr>
            <p:ph idx="4294967295"/>
          </p:nvPr>
        </p:nvSpPr>
        <p:spPr>
          <a:xfrm>
            <a:off x="0" y="1825625"/>
            <a:ext cx="10515600" cy="4351338"/>
          </a:xfrm>
        </p:spPr>
        <p:txBody>
          <a:bodyPr anchor="ctr">
            <a:normAutofit/>
          </a:bodyPr>
          <a:lstStyle/>
          <a:p>
            <a:pPr marL="1077913" indent="-363538">
              <a:spcBef>
                <a:spcPts val="600"/>
              </a:spcBef>
              <a:buFont typeface="Arial" panose="020B0604020202020204" pitchFamily="34" charset="0"/>
              <a:buChar char="•"/>
            </a:pPr>
            <a:r>
              <a:rPr lang="fr-FR" sz="2400" b="1" dirty="0">
                <a:solidFill>
                  <a:srgbClr val="16B1AB"/>
                </a:solidFill>
              </a:rPr>
              <a:t>Les formations diplômantes </a:t>
            </a:r>
            <a:r>
              <a:rPr lang="fr-FR" sz="2400" dirty="0"/>
              <a:t>comme le CAP Petite enfance, concours ATSEM</a:t>
            </a:r>
          </a:p>
          <a:p>
            <a:pPr marL="1077913" indent="-363538">
              <a:spcBef>
                <a:spcPts val="600"/>
              </a:spcBef>
              <a:buFont typeface="Arial" panose="020B0604020202020204" pitchFamily="34" charset="0"/>
              <a:buChar char="•"/>
            </a:pPr>
            <a:r>
              <a:rPr lang="fr-FR" sz="2400" b="1" dirty="0">
                <a:solidFill>
                  <a:srgbClr val="16B1AB"/>
                </a:solidFill>
              </a:rPr>
              <a:t>Les formations du catalogue des actions collectives OPCALIA</a:t>
            </a:r>
            <a:r>
              <a:rPr lang="fr-FR" sz="2400" dirty="0"/>
              <a:t> : « Bonnes pratiques d’hygiène et Eco-gestes », « Professionnaliser la pratique des Asem », …</a:t>
            </a:r>
          </a:p>
          <a:p>
            <a:pPr marL="1077913" indent="-363538">
              <a:spcBef>
                <a:spcPts val="600"/>
              </a:spcBef>
              <a:buFont typeface="Arial" panose="020B0604020202020204" pitchFamily="34" charset="0"/>
              <a:buChar char="•"/>
            </a:pPr>
            <a:r>
              <a:rPr lang="fr-FR" sz="2400" b="1" dirty="0">
                <a:solidFill>
                  <a:srgbClr val="16B1AB"/>
                </a:solidFill>
              </a:rPr>
              <a:t>Les formations transverses certifiantes</a:t>
            </a:r>
            <a:r>
              <a:rPr lang="fr-FR" sz="2400" dirty="0"/>
              <a:t> : CléA</a:t>
            </a:r>
          </a:p>
        </p:txBody>
      </p:sp>
    </p:spTree>
    <p:extLst>
      <p:ext uri="{BB962C8B-B14F-4D97-AF65-F5344CB8AC3E}">
        <p14:creationId xmlns:p14="http://schemas.microsoft.com/office/powerpoint/2010/main" val="2068013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DC7A36-87E7-449E-86A0-AE4326387A59}"/>
              </a:ext>
            </a:extLst>
          </p:cNvPr>
          <p:cNvSpPr>
            <a:spLocks noGrp="1"/>
          </p:cNvSpPr>
          <p:nvPr>
            <p:ph type="ctrTitle"/>
          </p:nvPr>
        </p:nvSpPr>
        <p:spPr/>
        <p:txBody>
          <a:bodyPr>
            <a:noAutofit/>
          </a:bodyPr>
          <a:lstStyle/>
          <a:p>
            <a:r>
              <a:rPr lang="fr-FR" sz="2700" b="1" i="1" dirty="0"/>
              <a:t>Fiche 3 :Comment favoriser le départ des personnels de restauration ?</a:t>
            </a:r>
            <a:endParaRPr lang="fr-FR" sz="2700" b="1" dirty="0"/>
          </a:p>
        </p:txBody>
      </p:sp>
      <p:sp>
        <p:nvSpPr>
          <p:cNvPr id="3" name="Espace réservé du contenu 2">
            <a:extLst>
              <a:ext uri="{FF2B5EF4-FFF2-40B4-BE49-F238E27FC236}">
                <a16:creationId xmlns:a16="http://schemas.microsoft.com/office/drawing/2014/main" id="{19E0F390-F11E-4F77-A0D5-23AE64588DA1}"/>
              </a:ext>
            </a:extLst>
          </p:cNvPr>
          <p:cNvSpPr>
            <a:spLocks noGrp="1"/>
          </p:cNvSpPr>
          <p:nvPr>
            <p:ph idx="4294967295"/>
          </p:nvPr>
        </p:nvSpPr>
        <p:spPr>
          <a:xfrm>
            <a:off x="0" y="1825625"/>
            <a:ext cx="10515600" cy="4351338"/>
          </a:xfrm>
        </p:spPr>
        <p:txBody>
          <a:bodyPr anchor="ctr">
            <a:normAutofit/>
          </a:bodyPr>
          <a:lstStyle/>
          <a:p>
            <a:pPr marL="1057275" indent="-342900">
              <a:buClr>
                <a:srgbClr val="16B1AB"/>
              </a:buClr>
              <a:buFont typeface="Arial" panose="020B0604020202020204" pitchFamily="34" charset="0"/>
              <a:buChar char="•"/>
            </a:pPr>
            <a:r>
              <a:rPr lang="fr-FR" sz="2400" b="1" dirty="0">
                <a:solidFill>
                  <a:srgbClr val="16B1AB"/>
                </a:solidFill>
              </a:rPr>
              <a:t>Les formations du catalogue des actions collectives OPCALIA </a:t>
            </a:r>
            <a:r>
              <a:rPr lang="fr-FR" sz="2400" dirty="0">
                <a:solidFill>
                  <a:srgbClr val="16B1AB"/>
                </a:solidFill>
              </a:rPr>
              <a:t>: </a:t>
            </a:r>
            <a:r>
              <a:rPr lang="fr-FR" sz="2400" dirty="0"/>
              <a:t>« Bonnes pratiques d’hygiène et Eco-gestes », « Formation HACCP pour les personnels de restauration »</a:t>
            </a:r>
          </a:p>
          <a:p>
            <a:pPr marL="1057275" indent="-342900">
              <a:buClr>
                <a:srgbClr val="16B1AB"/>
              </a:buClr>
              <a:buFont typeface="Arial" panose="020B0604020202020204" pitchFamily="34" charset="0"/>
              <a:buChar char="•"/>
            </a:pPr>
            <a:endParaRPr lang="fr-FR" sz="2400" dirty="0"/>
          </a:p>
          <a:p>
            <a:pPr marL="1057275" indent="-342900">
              <a:buClr>
                <a:srgbClr val="16B1AB"/>
              </a:buClr>
              <a:buFont typeface="Arial" panose="020B0604020202020204" pitchFamily="34" charset="0"/>
              <a:buChar char="•"/>
            </a:pPr>
            <a:r>
              <a:rPr lang="fr-FR" sz="2400" b="1" dirty="0">
                <a:solidFill>
                  <a:srgbClr val="16B1AB"/>
                </a:solidFill>
              </a:rPr>
              <a:t>Les formations transverses certifiantes</a:t>
            </a:r>
            <a:r>
              <a:rPr lang="fr-FR" sz="2400" dirty="0">
                <a:solidFill>
                  <a:srgbClr val="16B1AB"/>
                </a:solidFill>
              </a:rPr>
              <a:t> : </a:t>
            </a:r>
            <a:r>
              <a:rPr lang="fr-FR" sz="2400" dirty="0"/>
              <a:t>CléA</a:t>
            </a:r>
          </a:p>
        </p:txBody>
      </p:sp>
    </p:spTree>
    <p:extLst>
      <p:ext uri="{BB962C8B-B14F-4D97-AF65-F5344CB8AC3E}">
        <p14:creationId xmlns:p14="http://schemas.microsoft.com/office/powerpoint/2010/main" val="2957622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A41E34-4F62-445A-A4F6-465F334F2D12}"/>
              </a:ext>
            </a:extLst>
          </p:cNvPr>
          <p:cNvSpPr>
            <a:spLocks noGrp="1"/>
          </p:cNvSpPr>
          <p:nvPr>
            <p:ph type="ctrTitle"/>
          </p:nvPr>
        </p:nvSpPr>
        <p:spPr/>
        <p:txBody>
          <a:bodyPr>
            <a:normAutofit/>
          </a:bodyPr>
          <a:lstStyle/>
          <a:p>
            <a:r>
              <a:rPr lang="fr-FR" sz="2700" b="1" i="1" dirty="0"/>
              <a:t>Fiche 4: Comment former les personnels de secrétariat et d’accueil ?</a:t>
            </a:r>
            <a:endParaRPr lang="fr-FR" sz="2700" b="1" dirty="0"/>
          </a:p>
        </p:txBody>
      </p:sp>
      <p:sp>
        <p:nvSpPr>
          <p:cNvPr id="3" name="Espace réservé du contenu 2">
            <a:extLst>
              <a:ext uri="{FF2B5EF4-FFF2-40B4-BE49-F238E27FC236}">
                <a16:creationId xmlns:a16="http://schemas.microsoft.com/office/drawing/2014/main" id="{4C516FF1-182A-4BE3-AB66-5F4FE23C98BC}"/>
              </a:ext>
            </a:extLst>
          </p:cNvPr>
          <p:cNvSpPr>
            <a:spLocks noGrp="1"/>
          </p:cNvSpPr>
          <p:nvPr>
            <p:ph idx="4294967295"/>
          </p:nvPr>
        </p:nvSpPr>
        <p:spPr>
          <a:xfrm>
            <a:off x="0" y="1825625"/>
            <a:ext cx="10515600" cy="4351338"/>
          </a:xfrm>
        </p:spPr>
        <p:txBody>
          <a:bodyPr anchor="ctr">
            <a:normAutofit/>
          </a:bodyPr>
          <a:lstStyle/>
          <a:p>
            <a:pPr marL="1077913" lvl="0" indent="-363538">
              <a:spcBef>
                <a:spcPts val="600"/>
              </a:spcBef>
              <a:buClr>
                <a:srgbClr val="16B1AB"/>
              </a:buClr>
              <a:buFont typeface="Arial" panose="020B0604020202020204" pitchFamily="34" charset="0"/>
              <a:buChar char="•"/>
            </a:pPr>
            <a:r>
              <a:rPr lang="fr-FR" sz="2400" b="1" dirty="0">
                <a:solidFill>
                  <a:srgbClr val="16B1AB"/>
                </a:solidFill>
              </a:rPr>
              <a:t>Les formations du catalogue des actions collectives OPCALIA : </a:t>
            </a:r>
            <a:r>
              <a:rPr lang="fr-FR" sz="2400" dirty="0"/>
              <a:t>Accueil du public en situation de handicap », « Personnel d’accueil : un(e) professionnel(le) au service de la relation »</a:t>
            </a:r>
          </a:p>
          <a:p>
            <a:pPr marL="1077913" lvl="0" indent="-363538">
              <a:spcBef>
                <a:spcPts val="600"/>
              </a:spcBef>
              <a:buClr>
                <a:srgbClr val="16B1AB"/>
              </a:buClr>
              <a:buFont typeface="Arial" panose="020B0604020202020204" pitchFamily="34" charset="0"/>
              <a:buChar char="•"/>
            </a:pPr>
            <a:r>
              <a:rPr lang="fr-FR" sz="2400" b="1" dirty="0">
                <a:solidFill>
                  <a:srgbClr val="16B1AB"/>
                </a:solidFill>
              </a:rPr>
              <a:t>Les Actions en réseau de Capital Compétences</a:t>
            </a:r>
            <a:r>
              <a:rPr lang="fr-FR" sz="2400" dirty="0">
                <a:solidFill>
                  <a:srgbClr val="16B1AB"/>
                </a:solidFill>
              </a:rPr>
              <a:t> : </a:t>
            </a:r>
            <a:r>
              <a:rPr lang="fr-FR" sz="2400" dirty="0"/>
              <a:t>Formation des chargés d’accueil, Formation à l’accueil des personnes en situation de handicap</a:t>
            </a:r>
          </a:p>
          <a:p>
            <a:pPr marL="1077913" lvl="0" indent="-363538">
              <a:spcBef>
                <a:spcPts val="600"/>
              </a:spcBef>
              <a:buClr>
                <a:srgbClr val="16B1AB"/>
              </a:buClr>
              <a:buFont typeface="Arial" panose="020B0604020202020204" pitchFamily="34" charset="0"/>
              <a:buChar char="•"/>
            </a:pPr>
            <a:r>
              <a:rPr lang="fr-FR" sz="2400" b="1" dirty="0">
                <a:solidFill>
                  <a:srgbClr val="16B1AB"/>
                </a:solidFill>
              </a:rPr>
              <a:t>Les formations transverses</a:t>
            </a:r>
            <a:r>
              <a:rPr lang="fr-FR" sz="2400" dirty="0">
                <a:solidFill>
                  <a:srgbClr val="16B1AB"/>
                </a:solidFill>
              </a:rPr>
              <a:t> : </a:t>
            </a:r>
            <a:r>
              <a:rPr lang="fr-FR" sz="2400" dirty="0"/>
              <a:t>Pack Office, la gestion des conflits, CléA</a:t>
            </a:r>
          </a:p>
        </p:txBody>
      </p:sp>
    </p:spTree>
    <p:extLst>
      <p:ext uri="{BB962C8B-B14F-4D97-AF65-F5344CB8AC3E}">
        <p14:creationId xmlns:p14="http://schemas.microsoft.com/office/powerpoint/2010/main" val="3430828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E00690-9588-4365-8094-35D5345DBC37}"/>
              </a:ext>
            </a:extLst>
          </p:cNvPr>
          <p:cNvSpPr>
            <a:spLocks noGrp="1"/>
          </p:cNvSpPr>
          <p:nvPr>
            <p:ph type="ctrTitle"/>
          </p:nvPr>
        </p:nvSpPr>
        <p:spPr/>
        <p:txBody>
          <a:bodyPr>
            <a:noAutofit/>
          </a:bodyPr>
          <a:lstStyle/>
          <a:p>
            <a:r>
              <a:rPr lang="fr-FR" sz="2400" b="1" i="1" dirty="0"/>
              <a:t>Fiche 5 : Comment développer les compétences des personnes en charge de la gestion, de la paie et de la comptabilité ?</a:t>
            </a:r>
            <a:endParaRPr lang="fr-FR" sz="2400" b="1" dirty="0"/>
          </a:p>
        </p:txBody>
      </p:sp>
      <p:sp>
        <p:nvSpPr>
          <p:cNvPr id="3" name="Espace réservé du contenu 2">
            <a:extLst>
              <a:ext uri="{FF2B5EF4-FFF2-40B4-BE49-F238E27FC236}">
                <a16:creationId xmlns:a16="http://schemas.microsoft.com/office/drawing/2014/main" id="{E1E320BE-836F-4544-99B8-B187A92002D4}"/>
              </a:ext>
            </a:extLst>
          </p:cNvPr>
          <p:cNvSpPr>
            <a:spLocks noGrp="1"/>
          </p:cNvSpPr>
          <p:nvPr>
            <p:ph idx="4294967295"/>
          </p:nvPr>
        </p:nvSpPr>
        <p:spPr>
          <a:xfrm>
            <a:off x="0" y="1825625"/>
            <a:ext cx="10515600" cy="4351338"/>
          </a:xfrm>
        </p:spPr>
        <p:txBody>
          <a:bodyPr anchor="ctr">
            <a:normAutofit/>
          </a:bodyPr>
          <a:lstStyle/>
          <a:p>
            <a:pPr marL="1077913" lvl="0" indent="-363538">
              <a:buClr>
                <a:srgbClr val="16B1AB"/>
              </a:buClr>
              <a:buFont typeface="Arial" panose="020B0604020202020204" pitchFamily="34" charset="0"/>
              <a:buChar char="•"/>
            </a:pPr>
            <a:r>
              <a:rPr lang="fr-FR" sz="2400" b="1" dirty="0">
                <a:solidFill>
                  <a:srgbClr val="16B1AB"/>
                </a:solidFill>
              </a:rPr>
              <a:t>Les formations du catalogue des actions collectives OPCALIA</a:t>
            </a:r>
            <a:r>
              <a:rPr lang="fr-FR" sz="2400" dirty="0">
                <a:solidFill>
                  <a:srgbClr val="16B1AB"/>
                </a:solidFill>
              </a:rPr>
              <a:t> : </a:t>
            </a:r>
            <a:r>
              <a:rPr lang="fr-FR" sz="2400" dirty="0"/>
              <a:t>« Les bases de la comptabilité générale et l’application à l’enseignement privé », « la comptabilité analytique », « Analyser la situation financière de mon établissement », « Gérer un contrat de restauration, … »</a:t>
            </a:r>
          </a:p>
          <a:p>
            <a:pPr marL="1077913" lvl="0" indent="-363538">
              <a:buClr>
                <a:srgbClr val="16B1AB"/>
              </a:buClr>
              <a:buFont typeface="Arial" panose="020B0604020202020204" pitchFamily="34" charset="0"/>
              <a:buChar char="•"/>
            </a:pPr>
            <a:r>
              <a:rPr lang="fr-FR" sz="2400" dirty="0"/>
              <a:t>Les </a:t>
            </a:r>
            <a:r>
              <a:rPr lang="fr-FR" sz="2400" b="1" dirty="0">
                <a:solidFill>
                  <a:srgbClr val="16B1AB"/>
                </a:solidFill>
              </a:rPr>
              <a:t>Actions en réseau de Capital compétences </a:t>
            </a:r>
            <a:r>
              <a:rPr lang="fr-FR" sz="2400" dirty="0"/>
              <a:t>comme par exemple « La gestion des impayés »</a:t>
            </a:r>
          </a:p>
          <a:p>
            <a:pPr marL="1077913" lvl="0" indent="-363538">
              <a:buClr>
                <a:srgbClr val="16B1AB"/>
              </a:buClr>
              <a:buFont typeface="Arial" panose="020B0604020202020204" pitchFamily="34" charset="0"/>
              <a:buChar char="•"/>
            </a:pPr>
            <a:r>
              <a:rPr lang="fr-FR" sz="2400" dirty="0"/>
              <a:t>Les </a:t>
            </a:r>
            <a:r>
              <a:rPr lang="fr-FR" sz="2400" b="1" dirty="0">
                <a:solidFill>
                  <a:srgbClr val="16B1AB"/>
                </a:solidFill>
              </a:rPr>
              <a:t>formations transverses</a:t>
            </a:r>
            <a:r>
              <a:rPr lang="fr-FR" sz="2400" b="1" dirty="0"/>
              <a:t> </a:t>
            </a:r>
            <a:r>
              <a:rPr lang="fr-FR" sz="2400" dirty="0"/>
              <a:t>: Pack Office, la gestion de priorités, la gestion de projet, ACCESS, CléA</a:t>
            </a:r>
          </a:p>
        </p:txBody>
      </p:sp>
    </p:spTree>
    <p:extLst>
      <p:ext uri="{BB962C8B-B14F-4D97-AF65-F5344CB8AC3E}">
        <p14:creationId xmlns:p14="http://schemas.microsoft.com/office/powerpoint/2010/main" val="12002365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0FA93D15-6E1E-4F0D-BA5E-B84967D9EBCC}"/>
              </a:ext>
            </a:extLst>
          </p:cNvPr>
          <p:cNvSpPr>
            <a:spLocks noGrp="1"/>
          </p:cNvSpPr>
          <p:nvPr>
            <p:ph type="body" idx="1"/>
          </p:nvPr>
        </p:nvSpPr>
        <p:spPr/>
        <p:txBody>
          <a:bodyPr/>
          <a:lstStyle/>
          <a:p>
            <a:pPr>
              <a:lnSpc>
                <a:spcPct val="120000"/>
              </a:lnSpc>
            </a:pPr>
            <a:r>
              <a:rPr lang="fr-FR" b="1" dirty="0">
                <a:latin typeface="Century Gothic" panose="020B0502020202020204" pitchFamily="34" charset="0"/>
              </a:rPr>
              <a:t>Votre </a:t>
            </a:r>
          </a:p>
          <a:p>
            <a:pPr>
              <a:lnSpc>
                <a:spcPct val="120000"/>
              </a:lnSpc>
            </a:pPr>
            <a:r>
              <a:rPr lang="fr-FR" b="1" dirty="0">
                <a:latin typeface="Century Gothic" panose="020B0502020202020204" pitchFamily="34" charset="0"/>
              </a:rPr>
              <a:t>UDOGEC-UROGEC </a:t>
            </a:r>
          </a:p>
          <a:p>
            <a:pPr>
              <a:lnSpc>
                <a:spcPct val="120000"/>
              </a:lnSpc>
            </a:pPr>
            <a:endParaRPr lang="fr-FR" b="1" dirty="0">
              <a:latin typeface="Century Gothic" panose="020B0502020202020204" pitchFamily="34" charset="0"/>
            </a:endParaRPr>
          </a:p>
          <a:p>
            <a:pPr>
              <a:lnSpc>
                <a:spcPct val="120000"/>
              </a:lnSpc>
            </a:pPr>
            <a:r>
              <a:rPr lang="fr-FR" b="1" dirty="0">
                <a:latin typeface="Century Gothic" panose="020B0502020202020204" pitchFamily="34" charset="0"/>
              </a:rPr>
              <a:t>Votre OPCE </a:t>
            </a:r>
          </a:p>
          <a:p>
            <a:endParaRPr lang="fr-FR" b="1" dirty="0"/>
          </a:p>
        </p:txBody>
      </p:sp>
      <p:sp>
        <p:nvSpPr>
          <p:cNvPr id="3" name="Espace réservé du contenu 2">
            <a:extLst>
              <a:ext uri="{FF2B5EF4-FFF2-40B4-BE49-F238E27FC236}">
                <a16:creationId xmlns:a16="http://schemas.microsoft.com/office/drawing/2014/main" id="{A92879A5-5BCA-416F-A02F-34647A60B756}"/>
              </a:ext>
            </a:extLst>
          </p:cNvPr>
          <p:cNvSpPr>
            <a:spLocks noGrp="1"/>
          </p:cNvSpPr>
          <p:nvPr>
            <p:ph sz="half" idx="15"/>
          </p:nvPr>
        </p:nvSpPr>
        <p:spPr/>
        <p:txBody>
          <a:bodyPr/>
          <a:lstStyle/>
          <a:p>
            <a:pPr>
              <a:lnSpc>
                <a:spcPct val="120000"/>
              </a:lnSpc>
              <a:spcBef>
                <a:spcPts val="0"/>
              </a:spcBef>
            </a:pPr>
            <a:endParaRPr lang="fr-FR" b="1" u="sng" cap="none" dirty="0">
              <a:latin typeface="Century Gothic" panose="020B0502020202020204" pitchFamily="34" charset="0"/>
            </a:endParaRPr>
          </a:p>
          <a:p>
            <a:pPr>
              <a:lnSpc>
                <a:spcPct val="120000"/>
              </a:lnSpc>
              <a:spcBef>
                <a:spcPts val="0"/>
              </a:spcBef>
            </a:pPr>
            <a:r>
              <a:rPr lang="fr-FR" b="1" u="sng" cap="none" dirty="0">
                <a:latin typeface="Century Gothic" panose="020B0502020202020204" pitchFamily="34" charset="0"/>
              </a:rPr>
              <a:t>Contacts : </a:t>
            </a:r>
            <a:r>
              <a:rPr lang="fr-FR" b="1" cap="none" dirty="0">
                <a:latin typeface="Century Gothic" panose="020B0502020202020204" pitchFamily="34" charset="0"/>
              </a:rPr>
              <a:t> </a:t>
            </a:r>
          </a:p>
          <a:p>
            <a:pPr>
              <a:lnSpc>
                <a:spcPct val="120000"/>
              </a:lnSpc>
              <a:spcBef>
                <a:spcPts val="0"/>
              </a:spcBef>
            </a:pPr>
            <a:r>
              <a:rPr lang="fr-FR" cap="none" dirty="0">
                <a:latin typeface="Century Gothic" panose="020B0502020202020204" pitchFamily="34" charset="0"/>
              </a:rPr>
              <a:t>Aurélie DELGOVE</a:t>
            </a:r>
          </a:p>
          <a:p>
            <a:pPr>
              <a:lnSpc>
                <a:spcPct val="120000"/>
              </a:lnSpc>
              <a:spcBef>
                <a:spcPts val="0"/>
              </a:spcBef>
            </a:pPr>
            <a:r>
              <a:rPr lang="fr-FR" cap="none" dirty="0">
                <a:solidFill>
                  <a:srgbClr val="16B1AB"/>
                </a:solidFill>
                <a:latin typeface="Century Gothic" panose="020B0502020202020204" pitchFamily="34" charset="0"/>
                <a:hlinkClick r:id="rId3">
                  <a:extLst>
                    <a:ext uri="{A12FA001-AC4F-418D-AE19-62706E023703}">
                      <ahyp:hlinkClr xmlns:ahyp="http://schemas.microsoft.com/office/drawing/2018/hyperlinkcolor" val="tx"/>
                    </a:ext>
                  </a:extLst>
                </a:hlinkClick>
              </a:rPr>
              <a:t>a-delgove@collegeemployeur.org</a:t>
            </a:r>
            <a:endParaRPr lang="fr-FR" cap="none" dirty="0">
              <a:solidFill>
                <a:srgbClr val="16B1AB"/>
              </a:solidFill>
              <a:latin typeface="Century Gothic" panose="020B0502020202020204" pitchFamily="34" charset="0"/>
            </a:endParaRPr>
          </a:p>
          <a:p>
            <a:pPr>
              <a:lnSpc>
                <a:spcPct val="120000"/>
              </a:lnSpc>
              <a:spcBef>
                <a:spcPts val="0"/>
              </a:spcBef>
            </a:pPr>
            <a:r>
              <a:rPr lang="fr-FR" cap="none" dirty="0">
                <a:solidFill>
                  <a:srgbClr val="16B1AB"/>
                </a:solidFill>
                <a:latin typeface="Century Gothic" panose="020B0502020202020204" pitchFamily="34" charset="0"/>
                <a:hlinkClick r:id="rId4">
                  <a:extLst>
                    <a:ext uri="{A12FA001-AC4F-418D-AE19-62706E023703}">
                      <ahyp:hlinkClr xmlns:ahyp="http://schemas.microsoft.com/office/drawing/2018/hyperlinkcolor" val="tx"/>
                    </a:ext>
                  </a:extLst>
                </a:hlinkClick>
              </a:rPr>
              <a:t>formation@branche-eep.org</a:t>
            </a:r>
            <a:r>
              <a:rPr lang="fr-FR" cap="none" dirty="0">
                <a:solidFill>
                  <a:srgbClr val="16B1AB"/>
                </a:solidFill>
                <a:latin typeface="Century Gothic" panose="020B0502020202020204" pitchFamily="34" charset="0"/>
              </a:rPr>
              <a:t> </a:t>
            </a:r>
          </a:p>
          <a:p>
            <a:pPr>
              <a:lnSpc>
                <a:spcPct val="120000"/>
              </a:lnSpc>
              <a:spcBef>
                <a:spcPts val="0"/>
              </a:spcBef>
            </a:pPr>
            <a:endParaRPr lang="fr-FR" cap="none" dirty="0">
              <a:latin typeface="Century Gothic" panose="020B0502020202020204" pitchFamily="34" charset="0"/>
            </a:endParaRPr>
          </a:p>
        </p:txBody>
      </p:sp>
      <p:sp>
        <p:nvSpPr>
          <p:cNvPr id="2" name="Titre 1">
            <a:extLst>
              <a:ext uri="{FF2B5EF4-FFF2-40B4-BE49-F238E27FC236}">
                <a16:creationId xmlns:a16="http://schemas.microsoft.com/office/drawing/2014/main" id="{B4BFE6A4-E130-4555-AEF8-4A04970EDBC4}"/>
              </a:ext>
            </a:extLst>
          </p:cNvPr>
          <p:cNvSpPr>
            <a:spLocks noGrp="1"/>
          </p:cNvSpPr>
          <p:nvPr>
            <p:ph type="title"/>
          </p:nvPr>
        </p:nvSpPr>
        <p:spPr/>
        <p:txBody>
          <a:bodyPr>
            <a:normAutofit fontScale="90000"/>
          </a:bodyPr>
          <a:lstStyle/>
          <a:p>
            <a:r>
              <a:rPr lang="fr-FR" dirty="0">
                <a:latin typeface="Century Gothic" panose="020B0502020202020204" pitchFamily="34" charset="0"/>
              </a:rPr>
              <a:t>Une question en formation professionnelle</a:t>
            </a:r>
          </a:p>
        </p:txBody>
      </p:sp>
      <p:pic>
        <p:nvPicPr>
          <p:cNvPr id="7" name="Image 6">
            <a:extLst>
              <a:ext uri="{FF2B5EF4-FFF2-40B4-BE49-F238E27FC236}">
                <a16:creationId xmlns:a16="http://schemas.microsoft.com/office/drawing/2014/main" id="{65B940A2-6949-47C1-B3D6-600C53742B7E}"/>
              </a:ext>
            </a:extLst>
          </p:cNvPr>
          <p:cNvPicPr>
            <a:picLocks noChangeAspect="1"/>
          </p:cNvPicPr>
          <p:nvPr/>
        </p:nvPicPr>
        <p:blipFill>
          <a:blip r:embed="rId5"/>
          <a:stretch>
            <a:fillRect/>
          </a:stretch>
        </p:blipFill>
        <p:spPr>
          <a:xfrm>
            <a:off x="10576141" y="90148"/>
            <a:ext cx="1368000" cy="1368000"/>
          </a:xfrm>
          <a:prstGeom prst="rect">
            <a:avLst/>
          </a:prstGeom>
        </p:spPr>
      </p:pic>
    </p:spTree>
    <p:extLst>
      <p:ext uri="{BB962C8B-B14F-4D97-AF65-F5344CB8AC3E}">
        <p14:creationId xmlns:p14="http://schemas.microsoft.com/office/powerpoint/2010/main" val="27306351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FACC555-B15C-45FC-946E-A6E53136AE3B}"/>
              </a:ext>
            </a:extLst>
          </p:cNvPr>
          <p:cNvSpPr>
            <a:spLocks noGrp="1"/>
          </p:cNvSpPr>
          <p:nvPr>
            <p:ph type="body" idx="1"/>
          </p:nvPr>
        </p:nvSpPr>
        <p:spPr/>
        <p:txBody>
          <a:bodyPr/>
          <a:lstStyle/>
          <a:p>
            <a:pPr algn="ctr"/>
            <a:r>
              <a:rPr lang="fr-FR" b="1" dirty="0"/>
              <a:t>Evolutions de garanties dans EEP Santé </a:t>
            </a:r>
          </a:p>
          <a:p>
            <a:pPr algn="ctr"/>
            <a:endParaRPr lang="fr-FR" b="1" dirty="0"/>
          </a:p>
          <a:p>
            <a:pPr algn="ctr"/>
            <a:r>
              <a:rPr lang="fr-FR" b="1" dirty="0"/>
              <a:t>Attention aux dispenses d’adhésion </a:t>
            </a:r>
          </a:p>
        </p:txBody>
      </p:sp>
      <p:sp>
        <p:nvSpPr>
          <p:cNvPr id="4" name="Titre 3"/>
          <p:cNvSpPr>
            <a:spLocks noGrp="1"/>
          </p:cNvSpPr>
          <p:nvPr>
            <p:ph type="title" idx="4294967295"/>
          </p:nvPr>
        </p:nvSpPr>
        <p:spPr>
          <a:xfrm>
            <a:off x="2985294" y="2826"/>
            <a:ext cx="6221412" cy="1063625"/>
          </a:xfrm>
        </p:spPr>
        <p:txBody>
          <a:bodyPr/>
          <a:lstStyle/>
          <a:p>
            <a:r>
              <a:rPr lang="fr-FR" b="1" dirty="0">
                <a:solidFill>
                  <a:schemeClr val="bg1"/>
                </a:solidFill>
              </a:rPr>
              <a:t>EEP Santé  </a:t>
            </a:r>
          </a:p>
        </p:txBody>
      </p:sp>
      <p:pic>
        <p:nvPicPr>
          <p:cNvPr id="4098" name="Picture 2" descr="http://www.fnogec.org/politique-sociale/protection-sociale-complementaire/complementaire-sante/resolveuid/6488d37941f4ddb86c8bc0c3de89bacf/image_preview">
            <a:extLst>
              <a:ext uri="{FF2B5EF4-FFF2-40B4-BE49-F238E27FC236}">
                <a16:creationId xmlns:a16="http://schemas.microsoft.com/office/drawing/2014/main" id="{7B14CF20-D073-43DE-822C-1D9A058432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794" y="110532"/>
            <a:ext cx="1809040"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236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2F4CE42-1B5A-4B52-AB81-66DB79F1A3C1}"/>
              </a:ext>
            </a:extLst>
          </p:cNvPr>
          <p:cNvSpPr>
            <a:spLocks noGrp="1"/>
          </p:cNvSpPr>
          <p:nvPr>
            <p:ph type="body" idx="1"/>
          </p:nvPr>
        </p:nvSpPr>
        <p:spPr/>
        <p:txBody>
          <a:bodyPr>
            <a:normAutofit/>
          </a:bodyPr>
          <a:lstStyle/>
          <a:p>
            <a:endParaRPr lang="fr-FR" dirty="0"/>
          </a:p>
          <a:p>
            <a:pPr algn="l"/>
            <a:r>
              <a:rPr lang="fr-FR" dirty="0"/>
              <a:t>Pas de périmètre de reclassement entre associations !</a:t>
            </a:r>
          </a:p>
          <a:p>
            <a:endParaRPr lang="fr-FR" dirty="0"/>
          </a:p>
          <a:p>
            <a:endParaRPr lang="fr-FR" dirty="0"/>
          </a:p>
          <a:p>
            <a:endParaRPr lang="fr-FR" dirty="0"/>
          </a:p>
          <a:p>
            <a:endParaRPr lang="fr-FR" dirty="0"/>
          </a:p>
          <a:p>
            <a:pPr algn="l"/>
            <a:r>
              <a:rPr lang="fr-FR" dirty="0"/>
              <a:t>Les liens capitalistiques = condition préalable à la reconnaissance du groupe de reclassement ! </a:t>
            </a:r>
          </a:p>
          <a:p>
            <a:endParaRPr lang="fr-FR" dirty="0"/>
          </a:p>
        </p:txBody>
      </p:sp>
      <p:sp>
        <p:nvSpPr>
          <p:cNvPr id="3" name="Espace réservé du contenu 2">
            <a:extLst>
              <a:ext uri="{FF2B5EF4-FFF2-40B4-BE49-F238E27FC236}">
                <a16:creationId xmlns:a16="http://schemas.microsoft.com/office/drawing/2014/main" id="{E8FBE98E-C903-4301-BA21-C5CE91936EB7}"/>
              </a:ext>
            </a:extLst>
          </p:cNvPr>
          <p:cNvSpPr>
            <a:spLocks noGrp="1"/>
          </p:cNvSpPr>
          <p:nvPr>
            <p:ph sz="half" idx="15"/>
          </p:nvPr>
        </p:nvSpPr>
        <p:spPr/>
        <p:txBody>
          <a:bodyPr>
            <a:normAutofit fontScale="92500" lnSpcReduction="10000"/>
          </a:bodyPr>
          <a:lstStyle/>
          <a:p>
            <a:endParaRPr lang="fr-FR" cap="none" dirty="0"/>
          </a:p>
          <a:p>
            <a:r>
              <a:rPr lang="fr-FR" cap="none" dirty="0"/>
              <a:t>L’ordonnance du 22 septembre 2017 a limité le périmètre de reclassement aux sociétés commerciales </a:t>
            </a:r>
          </a:p>
          <a:p>
            <a:r>
              <a:rPr lang="fr-FR" cap="none" dirty="0"/>
              <a:t>Il ne peut y avoir de groupe constitué d’associations !</a:t>
            </a:r>
          </a:p>
          <a:p>
            <a:r>
              <a:rPr lang="fr-FR" cap="none" dirty="0"/>
              <a:t>La Cour de cassation l’avait déjà jugé. La chose est désormais entendue légalement. Il n’y a pas de reclassement obligatoire entre établissements d’un même diocèse!</a:t>
            </a:r>
          </a:p>
          <a:p>
            <a:pPr algn="r"/>
            <a:r>
              <a:rPr lang="fr-FR" sz="3000" b="1" cap="none" dirty="0">
                <a:solidFill>
                  <a:srgbClr val="20B6AD"/>
                </a:solidFill>
              </a:rPr>
              <a:t>Une branche et non un groupe </a:t>
            </a:r>
          </a:p>
          <a:p>
            <a:endParaRPr lang="fr-FR" cap="none" dirty="0"/>
          </a:p>
          <a:p>
            <a:endParaRPr lang="fr-FR" cap="none" dirty="0"/>
          </a:p>
          <a:p>
            <a:endParaRPr lang="fr-FR" cap="none" dirty="0"/>
          </a:p>
        </p:txBody>
      </p:sp>
      <p:sp>
        <p:nvSpPr>
          <p:cNvPr id="4" name="Titre 3">
            <a:extLst>
              <a:ext uri="{FF2B5EF4-FFF2-40B4-BE49-F238E27FC236}">
                <a16:creationId xmlns:a16="http://schemas.microsoft.com/office/drawing/2014/main" id="{96B3965A-CF2C-4EE8-92E5-760B2D9CC757}"/>
              </a:ext>
            </a:extLst>
          </p:cNvPr>
          <p:cNvSpPr>
            <a:spLocks noGrp="1"/>
          </p:cNvSpPr>
          <p:nvPr>
            <p:ph type="title"/>
          </p:nvPr>
        </p:nvSpPr>
        <p:spPr/>
        <p:txBody>
          <a:bodyPr/>
          <a:lstStyle/>
          <a:p>
            <a:r>
              <a:rPr lang="fr-FR" dirty="0"/>
              <a:t>L’enseignement catholique n’est pas un groupe</a:t>
            </a:r>
          </a:p>
        </p:txBody>
      </p:sp>
    </p:spTree>
    <p:extLst>
      <p:ext uri="{BB962C8B-B14F-4D97-AF65-F5344CB8AC3E}">
        <p14:creationId xmlns:p14="http://schemas.microsoft.com/office/powerpoint/2010/main" val="38490714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BA14D57E-C65F-4811-B62B-EBAB00BEF0EE}"/>
              </a:ext>
            </a:extLst>
          </p:cNvPr>
          <p:cNvSpPr>
            <a:spLocks noGrp="1"/>
          </p:cNvSpPr>
          <p:nvPr>
            <p:ph type="body" idx="1"/>
          </p:nvPr>
        </p:nvSpPr>
        <p:spPr/>
        <p:txBody>
          <a:bodyPr/>
          <a:lstStyle/>
          <a:p>
            <a:r>
              <a:rPr lang="fr-FR" dirty="0"/>
              <a:t>Un régime piloté !</a:t>
            </a:r>
          </a:p>
        </p:txBody>
      </p:sp>
      <p:sp>
        <p:nvSpPr>
          <p:cNvPr id="3" name="Espace réservé du contenu 2">
            <a:extLst>
              <a:ext uri="{FF2B5EF4-FFF2-40B4-BE49-F238E27FC236}">
                <a16:creationId xmlns:a16="http://schemas.microsoft.com/office/drawing/2014/main" id="{EB45641A-1FCE-48EC-966C-337299C930DB}"/>
              </a:ext>
            </a:extLst>
          </p:cNvPr>
          <p:cNvSpPr>
            <a:spLocks noGrp="1"/>
          </p:cNvSpPr>
          <p:nvPr>
            <p:ph sz="half" idx="15"/>
          </p:nvPr>
        </p:nvSpPr>
        <p:spPr/>
        <p:txBody>
          <a:bodyPr>
            <a:noAutofit/>
          </a:bodyPr>
          <a:lstStyle/>
          <a:p>
            <a:endParaRPr lang="fr-FR" cap="none" dirty="0"/>
          </a:p>
          <a:p>
            <a:r>
              <a:rPr lang="fr-FR" cap="none" dirty="0"/>
              <a:t>Le régime </a:t>
            </a:r>
            <a:r>
              <a:rPr lang="fr-FR" b="1" cap="none" dirty="0">
                <a:solidFill>
                  <a:srgbClr val="92D050"/>
                </a:solidFill>
              </a:rPr>
              <a:t>EEP Santé </a:t>
            </a:r>
            <a:r>
              <a:rPr lang="fr-FR" cap="none" dirty="0"/>
              <a:t>se porte bien. </a:t>
            </a:r>
          </a:p>
          <a:p>
            <a:r>
              <a:rPr lang="fr-FR" cap="none" dirty="0"/>
              <a:t>Les bons résultats des deux derniers exercice permettent de voir l’avenir sereinement. </a:t>
            </a:r>
          </a:p>
          <a:p>
            <a:r>
              <a:rPr lang="fr-FR" cap="none" dirty="0"/>
              <a:t>Ils permettent même à la commission paritaire qui pilote le régime d’augmenter les garanties à compter du 1</a:t>
            </a:r>
            <a:r>
              <a:rPr lang="fr-FR" cap="none" baseline="30000" dirty="0"/>
              <a:t>er</a:t>
            </a:r>
            <a:r>
              <a:rPr lang="fr-FR" cap="none" dirty="0"/>
              <a:t> janvier 2019 et </a:t>
            </a:r>
            <a:r>
              <a:rPr lang="fr-FR" cap="none" dirty="0">
                <a:hlinkClick r:id="rId2" action="ppaction://hlinksldjump"/>
              </a:rPr>
              <a:t>cela à tarif constant. </a:t>
            </a:r>
            <a:endParaRPr lang="fr-FR" cap="none" dirty="0"/>
          </a:p>
          <a:p>
            <a:endParaRPr lang="fr-FR" cap="none" dirty="0"/>
          </a:p>
        </p:txBody>
      </p:sp>
      <p:sp>
        <p:nvSpPr>
          <p:cNvPr id="4" name="Titre 3">
            <a:extLst>
              <a:ext uri="{FF2B5EF4-FFF2-40B4-BE49-F238E27FC236}">
                <a16:creationId xmlns:a16="http://schemas.microsoft.com/office/drawing/2014/main" id="{1FC86031-D1FE-40AF-AC32-6ACEEF2F8DE3}"/>
              </a:ext>
            </a:extLst>
          </p:cNvPr>
          <p:cNvSpPr>
            <a:spLocks noGrp="1"/>
          </p:cNvSpPr>
          <p:nvPr>
            <p:ph type="title"/>
          </p:nvPr>
        </p:nvSpPr>
        <p:spPr/>
        <p:txBody>
          <a:bodyPr/>
          <a:lstStyle/>
          <a:p>
            <a:r>
              <a:rPr lang="fr-FR" dirty="0"/>
              <a:t>Évolution des garanties au « tarifs » maitrisés</a:t>
            </a:r>
          </a:p>
        </p:txBody>
      </p:sp>
      <p:pic>
        <p:nvPicPr>
          <p:cNvPr id="6" name="Picture 2" descr="http://www.fnogec.org/politique-sociale/protection-sociale-complementaire/complementaire-sante/resolveuid/6488d37941f4ddb86c8bc0c3de89bacf/image_preview">
            <a:extLst>
              <a:ext uri="{FF2B5EF4-FFF2-40B4-BE49-F238E27FC236}">
                <a16:creationId xmlns:a16="http://schemas.microsoft.com/office/drawing/2014/main" id="{3670272E-0186-4F5B-B764-46C0B6D67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4994" y="52674"/>
            <a:ext cx="1374868" cy="13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682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C4210AB-BA42-4045-BCF3-240108063621}"/>
              </a:ext>
            </a:extLst>
          </p:cNvPr>
          <p:cNvSpPr>
            <a:spLocks noGrp="1"/>
          </p:cNvSpPr>
          <p:nvPr>
            <p:ph type="body" idx="1"/>
          </p:nvPr>
        </p:nvSpPr>
        <p:spPr/>
        <p:txBody>
          <a:bodyPr/>
          <a:lstStyle/>
          <a:p>
            <a:pPr algn="l"/>
            <a:r>
              <a:rPr lang="fr-FR" b="1" dirty="0"/>
              <a:t>Application au 1</a:t>
            </a:r>
            <a:r>
              <a:rPr lang="fr-FR" b="1" baseline="30000" dirty="0"/>
              <a:t>er</a:t>
            </a:r>
            <a:r>
              <a:rPr lang="fr-FR" b="1" dirty="0"/>
              <a:t> janvier 2019</a:t>
            </a:r>
          </a:p>
          <a:p>
            <a:endParaRPr lang="fr-FR" dirty="0"/>
          </a:p>
          <a:p>
            <a:endParaRPr lang="fr-FR" dirty="0"/>
          </a:p>
          <a:p>
            <a:pPr algn="l"/>
            <a:r>
              <a:rPr lang="fr-FR" b="1" i="1" dirty="0"/>
              <a:t>La Commission EEP Santé </a:t>
            </a:r>
            <a:r>
              <a:rPr lang="fr-FR" dirty="0"/>
              <a:t>a fait un choix : privilégier une évolution sur les garanties où le reste à charge était le plus important, c’est à dire les « prothèses dentaires ».</a:t>
            </a:r>
          </a:p>
        </p:txBody>
      </p:sp>
      <p:sp>
        <p:nvSpPr>
          <p:cNvPr id="3" name="Espace réservé du contenu 2">
            <a:extLst>
              <a:ext uri="{FF2B5EF4-FFF2-40B4-BE49-F238E27FC236}">
                <a16:creationId xmlns:a16="http://schemas.microsoft.com/office/drawing/2014/main" id="{CA0DE166-AB68-43C5-9F33-8778BA343EC3}"/>
              </a:ext>
            </a:extLst>
          </p:cNvPr>
          <p:cNvSpPr>
            <a:spLocks noGrp="1"/>
          </p:cNvSpPr>
          <p:nvPr>
            <p:ph sz="half" idx="15"/>
          </p:nvPr>
        </p:nvSpPr>
        <p:spPr/>
        <p:txBody>
          <a:bodyPr>
            <a:noAutofit/>
          </a:bodyPr>
          <a:lstStyle/>
          <a:p>
            <a:pPr>
              <a:spcBef>
                <a:spcPts val="0"/>
              </a:spcBef>
            </a:pPr>
            <a:r>
              <a:rPr lang="fr-FR" cap="none" dirty="0"/>
              <a:t>La </a:t>
            </a:r>
            <a:r>
              <a:rPr lang="fr-FR" b="1" i="1" cap="none" dirty="0">
                <a:solidFill>
                  <a:srgbClr val="92D050"/>
                </a:solidFill>
              </a:rPr>
              <a:t>Commission EEP Santé  </a:t>
            </a:r>
            <a:r>
              <a:rPr lang="fr-FR" cap="none" dirty="0"/>
              <a:t>a prévu  : </a:t>
            </a:r>
          </a:p>
          <a:p>
            <a:pPr marL="342900" indent="-342900" algn="l">
              <a:spcBef>
                <a:spcPts val="0"/>
              </a:spcBef>
              <a:buFont typeface="Arial" panose="020B0604020202020204" pitchFamily="34" charset="0"/>
              <a:buChar char="•"/>
            </a:pPr>
            <a:r>
              <a:rPr lang="fr-FR" cap="none" dirty="0"/>
              <a:t>une évolution sensible sur </a:t>
            </a:r>
            <a:r>
              <a:rPr lang="fr-FR" sz="2800" cap="none" dirty="0">
                <a:solidFill>
                  <a:srgbClr val="16B1AB"/>
                </a:solidFill>
              </a:rPr>
              <a:t>les prothèses dentaires </a:t>
            </a:r>
            <a:r>
              <a:rPr lang="fr-FR" cap="none" dirty="0"/>
              <a:t>(100% de base de remboursement en plus soit </a:t>
            </a:r>
            <a:r>
              <a:rPr lang="fr-FR" sz="2800" b="1" cap="none" dirty="0">
                <a:solidFill>
                  <a:srgbClr val="00A9AD"/>
                </a:solidFill>
              </a:rPr>
              <a:t>+ 100€ </a:t>
            </a:r>
            <a:r>
              <a:rPr lang="fr-FR" cap="none" dirty="0"/>
              <a:t>) ; </a:t>
            </a:r>
          </a:p>
          <a:p>
            <a:pPr marL="342900" indent="-342900" algn="l">
              <a:spcBef>
                <a:spcPts val="0"/>
              </a:spcBef>
              <a:buFont typeface="Arial" panose="020B0604020202020204" pitchFamily="34" charset="0"/>
              <a:buChar char="•"/>
            </a:pPr>
            <a:r>
              <a:rPr lang="fr-FR" cap="none" dirty="0"/>
              <a:t>une évolution de l’enveloppe annuelle pour la « </a:t>
            </a:r>
            <a:r>
              <a:rPr lang="fr-FR" sz="2800" b="1" cap="none" dirty="0">
                <a:solidFill>
                  <a:srgbClr val="16B1AB"/>
                </a:solidFill>
              </a:rPr>
              <a:t>médecine douce</a:t>
            </a:r>
            <a:r>
              <a:rPr lang="fr-FR" b="1" cap="none" dirty="0">
                <a:solidFill>
                  <a:srgbClr val="16B1AB"/>
                </a:solidFill>
              </a:rPr>
              <a:t> </a:t>
            </a:r>
            <a:r>
              <a:rPr lang="fr-FR" cap="none" dirty="0"/>
              <a:t>» (50€ par séance, 3, 4 ou 5 séances par an selon la couverture) et élargissement du nombre de praticiens concernés ; </a:t>
            </a:r>
          </a:p>
          <a:p>
            <a:pPr marL="342900" indent="-342900" algn="l">
              <a:spcBef>
                <a:spcPts val="0"/>
              </a:spcBef>
              <a:buFont typeface="Arial" panose="020B0604020202020204" pitchFamily="34" charset="0"/>
              <a:buChar char="•"/>
            </a:pPr>
            <a:r>
              <a:rPr lang="fr-FR" cap="none" dirty="0"/>
              <a:t>la création d’une </a:t>
            </a:r>
            <a:r>
              <a:rPr lang="fr-FR" sz="2800" b="1" cap="none" dirty="0">
                <a:solidFill>
                  <a:srgbClr val="00A9AD"/>
                </a:solidFill>
              </a:rPr>
              <a:t>prime « naissance » </a:t>
            </a:r>
            <a:r>
              <a:rPr lang="fr-FR" cap="none" dirty="0"/>
              <a:t>et adoption pour les salariés couverts sur le socle (une indemnité n’existait que sur les options).</a:t>
            </a:r>
          </a:p>
          <a:p>
            <a:pPr algn="l">
              <a:spcBef>
                <a:spcPts val="0"/>
              </a:spcBef>
            </a:pPr>
            <a:endParaRPr lang="fr-FR" sz="1000" cap="none" dirty="0"/>
          </a:p>
          <a:p>
            <a:pPr>
              <a:spcBef>
                <a:spcPts val="0"/>
              </a:spcBef>
            </a:pPr>
            <a:endParaRPr lang="fr-FR" sz="1000" cap="none" dirty="0"/>
          </a:p>
          <a:p>
            <a:pPr>
              <a:spcBef>
                <a:spcPts val="0"/>
              </a:spcBef>
            </a:pPr>
            <a:r>
              <a:rPr lang="fr-FR" cap="none" dirty="0"/>
              <a:t>Pour plus de détails : </a:t>
            </a:r>
            <a:r>
              <a:rPr lang="fr-FR" cap="none" dirty="0">
                <a:hlinkClick r:id="rId3"/>
              </a:rPr>
              <a:t>accord collectif </a:t>
            </a:r>
            <a:endParaRPr lang="fr-FR" cap="none" dirty="0"/>
          </a:p>
          <a:p>
            <a:pPr>
              <a:spcBef>
                <a:spcPts val="0"/>
              </a:spcBef>
            </a:pPr>
            <a:r>
              <a:rPr lang="fr-FR" cap="none" dirty="0"/>
              <a:t>et lettre EEP Santé n°17</a:t>
            </a:r>
          </a:p>
        </p:txBody>
      </p:sp>
      <p:sp>
        <p:nvSpPr>
          <p:cNvPr id="4" name="Titre 3">
            <a:extLst>
              <a:ext uri="{FF2B5EF4-FFF2-40B4-BE49-F238E27FC236}">
                <a16:creationId xmlns:a16="http://schemas.microsoft.com/office/drawing/2014/main" id="{794F70E8-BC58-4267-93D6-5A650967A63C}"/>
              </a:ext>
            </a:extLst>
          </p:cNvPr>
          <p:cNvSpPr>
            <a:spLocks noGrp="1"/>
          </p:cNvSpPr>
          <p:nvPr>
            <p:ph type="title"/>
          </p:nvPr>
        </p:nvSpPr>
        <p:spPr/>
        <p:txBody>
          <a:bodyPr/>
          <a:lstStyle/>
          <a:p>
            <a:r>
              <a:rPr lang="fr-FR" dirty="0"/>
              <a:t>Évolution des garanties </a:t>
            </a:r>
          </a:p>
        </p:txBody>
      </p:sp>
      <p:pic>
        <p:nvPicPr>
          <p:cNvPr id="6" name="Picture 2" descr="http://www.fnogec.org/politique-sociale/protection-sociale-complementaire/complementaire-sante/resolveuid/6488d37941f4ddb86c8bc0c3de89bacf/image_preview">
            <a:extLst>
              <a:ext uri="{FF2B5EF4-FFF2-40B4-BE49-F238E27FC236}">
                <a16:creationId xmlns:a16="http://schemas.microsoft.com/office/drawing/2014/main" id="{50F895AE-288C-4538-9728-82AF7031F1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4994" y="52674"/>
            <a:ext cx="1374868" cy="13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5948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C2473DD-B75B-4341-8AEA-47AB72B2C8CA}"/>
              </a:ext>
            </a:extLst>
          </p:cNvPr>
          <p:cNvSpPr>
            <a:spLocks noGrp="1"/>
          </p:cNvSpPr>
          <p:nvPr>
            <p:ph type="body" idx="1"/>
          </p:nvPr>
        </p:nvSpPr>
        <p:spPr/>
        <p:txBody>
          <a:bodyPr/>
          <a:lstStyle/>
          <a:p>
            <a:pPr algn="l"/>
            <a:r>
              <a:rPr lang="fr-FR" dirty="0"/>
              <a:t>Application au 1</a:t>
            </a:r>
            <a:r>
              <a:rPr lang="fr-FR" baseline="30000" dirty="0"/>
              <a:t>er</a:t>
            </a:r>
            <a:r>
              <a:rPr lang="fr-FR" dirty="0"/>
              <a:t> janvier 2019</a:t>
            </a:r>
          </a:p>
        </p:txBody>
      </p:sp>
      <p:sp>
        <p:nvSpPr>
          <p:cNvPr id="3" name="Espace réservé du contenu 2">
            <a:extLst>
              <a:ext uri="{FF2B5EF4-FFF2-40B4-BE49-F238E27FC236}">
                <a16:creationId xmlns:a16="http://schemas.microsoft.com/office/drawing/2014/main" id="{806415B6-18FC-4D9B-A997-9477CF5C8674}"/>
              </a:ext>
            </a:extLst>
          </p:cNvPr>
          <p:cNvSpPr>
            <a:spLocks noGrp="1"/>
          </p:cNvSpPr>
          <p:nvPr>
            <p:ph sz="half" idx="15"/>
          </p:nvPr>
        </p:nvSpPr>
        <p:spPr/>
        <p:txBody>
          <a:bodyPr/>
          <a:lstStyle/>
          <a:p>
            <a:endParaRPr lang="fr-FR" cap="none" dirty="0"/>
          </a:p>
          <a:p>
            <a:r>
              <a:rPr lang="fr-FR" cap="none" dirty="0"/>
              <a:t>La </a:t>
            </a:r>
            <a:r>
              <a:rPr lang="fr-FR" b="1" i="1" cap="none" dirty="0">
                <a:solidFill>
                  <a:srgbClr val="92D050"/>
                </a:solidFill>
              </a:rPr>
              <a:t>Commission EEP Santé </a:t>
            </a:r>
            <a:r>
              <a:rPr lang="fr-FR" cap="none" dirty="0"/>
              <a:t>a supprimé la condition d’ancienneté de 4 mois pour bénéficier du régime : </a:t>
            </a:r>
          </a:p>
          <a:p>
            <a:r>
              <a:rPr lang="fr-FR" cap="none" dirty="0">
                <a:solidFill>
                  <a:schemeClr val="tx1"/>
                </a:solidFill>
              </a:rPr>
              <a:t>Tous les salariés doivent être affiliés dès leur embauche avec effet immédiat.</a:t>
            </a:r>
          </a:p>
          <a:p>
            <a:endParaRPr lang="fr-FR" cap="none" dirty="0"/>
          </a:p>
        </p:txBody>
      </p:sp>
      <p:sp>
        <p:nvSpPr>
          <p:cNvPr id="4" name="Titre 3">
            <a:extLst>
              <a:ext uri="{FF2B5EF4-FFF2-40B4-BE49-F238E27FC236}">
                <a16:creationId xmlns:a16="http://schemas.microsoft.com/office/drawing/2014/main" id="{6FF749F8-021F-424C-880A-76CE8BAB6FC5}"/>
              </a:ext>
            </a:extLst>
          </p:cNvPr>
          <p:cNvSpPr>
            <a:spLocks noGrp="1"/>
          </p:cNvSpPr>
          <p:nvPr>
            <p:ph type="title"/>
          </p:nvPr>
        </p:nvSpPr>
        <p:spPr/>
        <p:txBody>
          <a:bodyPr/>
          <a:lstStyle/>
          <a:p>
            <a:r>
              <a:rPr lang="fr-FR" dirty="0"/>
              <a:t>Suppression de l’ancienneté minimale</a:t>
            </a:r>
          </a:p>
        </p:txBody>
      </p:sp>
      <p:pic>
        <p:nvPicPr>
          <p:cNvPr id="7" name="Picture 2" descr="http://www.fnogec.org/politique-sociale/protection-sociale-complementaire/complementaire-sante/resolveuid/6488d37941f4ddb86c8bc0c3de89bacf/image_preview">
            <a:extLst>
              <a:ext uri="{FF2B5EF4-FFF2-40B4-BE49-F238E27FC236}">
                <a16:creationId xmlns:a16="http://schemas.microsoft.com/office/drawing/2014/main" id="{2AE3F1ED-2E7C-41FB-B0D5-A03780C932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4994" y="52674"/>
            <a:ext cx="1374868" cy="13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1996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64B91D1-5EC8-4D99-8643-C05DD6C4EDC8}"/>
              </a:ext>
            </a:extLst>
          </p:cNvPr>
          <p:cNvSpPr>
            <a:spLocks noGrp="1"/>
          </p:cNvSpPr>
          <p:nvPr>
            <p:ph type="body" idx="1"/>
          </p:nvPr>
        </p:nvSpPr>
        <p:spPr/>
        <p:txBody>
          <a:bodyPr/>
          <a:lstStyle/>
          <a:p>
            <a:pPr algn="l"/>
            <a:r>
              <a:rPr lang="fr-FR" dirty="0"/>
              <a:t>Application au 1</a:t>
            </a:r>
            <a:r>
              <a:rPr lang="fr-FR" baseline="30000" dirty="0"/>
              <a:t>er</a:t>
            </a:r>
            <a:r>
              <a:rPr lang="fr-FR" dirty="0"/>
              <a:t> janvier 2019</a:t>
            </a:r>
          </a:p>
          <a:p>
            <a:endParaRPr lang="fr-FR" dirty="0"/>
          </a:p>
          <a:p>
            <a:pPr algn="l"/>
            <a:endParaRPr lang="fr-FR" dirty="0"/>
          </a:p>
          <a:p>
            <a:pPr algn="l"/>
            <a:endParaRPr lang="fr-FR" dirty="0"/>
          </a:p>
          <a:p>
            <a:pPr algn="l"/>
            <a:r>
              <a:rPr lang="fr-FR" dirty="0"/>
              <a:t>Salariés et apprentis en CDD de moins de 12 mois et des salariés pour lesquels la cotisation représente au moins 10% de leur rémunération</a:t>
            </a:r>
          </a:p>
        </p:txBody>
      </p:sp>
      <p:sp>
        <p:nvSpPr>
          <p:cNvPr id="3" name="Espace réservé du contenu 2">
            <a:extLst>
              <a:ext uri="{FF2B5EF4-FFF2-40B4-BE49-F238E27FC236}">
                <a16:creationId xmlns:a16="http://schemas.microsoft.com/office/drawing/2014/main" id="{7CEAEFEE-67BA-4F99-A622-C37E9906C343}"/>
              </a:ext>
            </a:extLst>
          </p:cNvPr>
          <p:cNvSpPr>
            <a:spLocks noGrp="1"/>
          </p:cNvSpPr>
          <p:nvPr>
            <p:ph sz="half" idx="15"/>
          </p:nvPr>
        </p:nvSpPr>
        <p:spPr/>
        <p:txBody>
          <a:bodyPr>
            <a:normAutofit fontScale="92500" lnSpcReduction="20000"/>
          </a:bodyPr>
          <a:lstStyle/>
          <a:p>
            <a:endParaRPr lang="fr-FR" cap="none" dirty="0"/>
          </a:p>
          <a:p>
            <a:r>
              <a:rPr lang="fr-FR" cap="none" dirty="0"/>
              <a:t>La </a:t>
            </a:r>
            <a:r>
              <a:rPr lang="fr-FR" b="1" cap="none" dirty="0">
                <a:solidFill>
                  <a:srgbClr val="92D050"/>
                </a:solidFill>
              </a:rPr>
              <a:t>Commission </a:t>
            </a:r>
            <a:r>
              <a:rPr lang="fr-FR" b="1" i="1" cap="none" dirty="0">
                <a:solidFill>
                  <a:srgbClr val="92D050"/>
                </a:solidFill>
              </a:rPr>
              <a:t>EEP Santé</a:t>
            </a:r>
            <a:r>
              <a:rPr lang="fr-FR" b="1" cap="none" dirty="0">
                <a:solidFill>
                  <a:srgbClr val="92D050"/>
                </a:solidFill>
              </a:rPr>
              <a:t> </a:t>
            </a:r>
            <a:r>
              <a:rPr lang="fr-FR" cap="none" dirty="0"/>
              <a:t>a décidé de créer une exonération totale de la part salarié de la cotisation conventionnelle (sur le socle). </a:t>
            </a:r>
          </a:p>
          <a:p>
            <a:r>
              <a:rPr lang="fr-FR" cap="none" dirty="0"/>
              <a:t>Autrement dit, au titre de la solidarité, ces salariés ne paieront pas de cotisation.</a:t>
            </a:r>
          </a:p>
          <a:p>
            <a:pPr algn="ctr"/>
            <a:r>
              <a:rPr lang="fr-FR" b="1" cap="none" dirty="0">
                <a:solidFill>
                  <a:srgbClr val="92D050"/>
                </a:solidFill>
              </a:rPr>
              <a:t>Economie de plus de 19€.</a:t>
            </a:r>
          </a:p>
          <a:p>
            <a:r>
              <a:rPr lang="fr-FR" cap="none" dirty="0"/>
              <a:t>Seule la contribution patronale sera appelée, la solidarité prendra en charge le reste.</a:t>
            </a:r>
          </a:p>
        </p:txBody>
      </p:sp>
      <p:sp>
        <p:nvSpPr>
          <p:cNvPr id="4" name="Titre 3">
            <a:extLst>
              <a:ext uri="{FF2B5EF4-FFF2-40B4-BE49-F238E27FC236}">
                <a16:creationId xmlns:a16="http://schemas.microsoft.com/office/drawing/2014/main" id="{62848EAC-DA3F-43A8-BFC5-68AF0B1D215D}"/>
              </a:ext>
            </a:extLst>
          </p:cNvPr>
          <p:cNvSpPr>
            <a:spLocks noGrp="1"/>
          </p:cNvSpPr>
          <p:nvPr>
            <p:ph type="title"/>
          </p:nvPr>
        </p:nvSpPr>
        <p:spPr/>
        <p:txBody>
          <a:bodyPr/>
          <a:lstStyle/>
          <a:p>
            <a:r>
              <a:rPr lang="fr-FR" dirty="0"/>
              <a:t>« solidarité » pour les CDD </a:t>
            </a:r>
            <a:br>
              <a:rPr lang="fr-FR" dirty="0"/>
            </a:br>
            <a:r>
              <a:rPr lang="fr-FR" dirty="0"/>
              <a:t>et bas revenus</a:t>
            </a:r>
          </a:p>
        </p:txBody>
      </p:sp>
      <p:pic>
        <p:nvPicPr>
          <p:cNvPr id="7" name="Picture 2" descr="http://www.fnogec.org/politique-sociale/protection-sociale-complementaire/complementaire-sante/resolveuid/6488d37941f4ddb86c8bc0c3de89bacf/image_preview">
            <a:extLst>
              <a:ext uri="{FF2B5EF4-FFF2-40B4-BE49-F238E27FC236}">
                <a16:creationId xmlns:a16="http://schemas.microsoft.com/office/drawing/2014/main" id="{6C66E460-9869-49A7-9A8F-924057E83A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4994" y="52674"/>
            <a:ext cx="1374868" cy="13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2874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BB3F7DD9-88CB-46D7-93F7-2749550200C0}"/>
              </a:ext>
            </a:extLst>
          </p:cNvPr>
          <p:cNvSpPr>
            <a:spLocks noGrp="1"/>
          </p:cNvSpPr>
          <p:nvPr>
            <p:ph type="body" idx="1"/>
          </p:nvPr>
        </p:nvSpPr>
        <p:spPr/>
        <p:txBody>
          <a:bodyPr>
            <a:normAutofit/>
          </a:bodyPr>
          <a:lstStyle/>
          <a:p>
            <a:pPr algn="l"/>
            <a:r>
              <a:rPr lang="fr-FR" sz="2400" dirty="0"/>
              <a:t>La </a:t>
            </a:r>
            <a:r>
              <a:rPr lang="fr-FR" sz="2400" b="1" i="1" dirty="0">
                <a:solidFill>
                  <a:srgbClr val="92D050"/>
                </a:solidFill>
              </a:rPr>
              <a:t>Commission EEP Santé </a:t>
            </a:r>
            <a:r>
              <a:rPr lang="fr-FR" sz="2400" dirty="0"/>
              <a:t>a décidé de créer une option 3 mutualisée. </a:t>
            </a:r>
          </a:p>
          <a:p>
            <a:pPr algn="l"/>
            <a:endParaRPr lang="fr-FR" sz="2400" dirty="0"/>
          </a:p>
        </p:txBody>
      </p:sp>
      <p:sp>
        <p:nvSpPr>
          <p:cNvPr id="3" name="Espace réservé du contenu 2">
            <a:extLst>
              <a:ext uri="{FF2B5EF4-FFF2-40B4-BE49-F238E27FC236}">
                <a16:creationId xmlns:a16="http://schemas.microsoft.com/office/drawing/2014/main" id="{63058C7F-BEFE-428E-9A53-16925AE4D99F}"/>
              </a:ext>
            </a:extLst>
          </p:cNvPr>
          <p:cNvSpPr>
            <a:spLocks noGrp="1"/>
          </p:cNvSpPr>
          <p:nvPr>
            <p:ph sz="half" idx="15"/>
          </p:nvPr>
        </p:nvSpPr>
        <p:spPr/>
        <p:txBody>
          <a:bodyPr>
            <a:normAutofit/>
          </a:bodyPr>
          <a:lstStyle/>
          <a:p>
            <a:pPr>
              <a:spcBef>
                <a:spcPts val="0"/>
              </a:spcBef>
            </a:pPr>
            <a:endParaRPr lang="fr-FR" cap="none" dirty="0"/>
          </a:p>
          <a:p>
            <a:pPr>
              <a:spcBef>
                <a:spcPts val="0"/>
              </a:spcBef>
            </a:pPr>
            <a:r>
              <a:rPr lang="fr-FR" cap="none" dirty="0"/>
              <a:t>Jusqu’à présent les contrats « </a:t>
            </a:r>
            <a:r>
              <a:rPr lang="fr-FR" b="1" cap="none" dirty="0">
                <a:solidFill>
                  <a:srgbClr val="16B1AB"/>
                </a:solidFill>
              </a:rPr>
              <a:t>options 3</a:t>
            </a:r>
            <a:r>
              <a:rPr lang="fr-FR" cap="none" dirty="0"/>
              <a:t> » diffusés par les assureurs ne bénéficiaient pas des effets de la mutualisation. Leur coût pouvait varier d’un assureur à l’autre et certains d’entre eux étaient « en déficit ». </a:t>
            </a:r>
          </a:p>
          <a:p>
            <a:pPr>
              <a:spcBef>
                <a:spcPts val="0"/>
              </a:spcBef>
            </a:pPr>
            <a:endParaRPr lang="fr-FR" cap="none" dirty="0"/>
          </a:p>
          <a:p>
            <a:pPr>
              <a:spcBef>
                <a:spcPts val="0"/>
              </a:spcBef>
            </a:pPr>
            <a:r>
              <a:rPr lang="fr-FR" cap="none" dirty="0"/>
              <a:t>A noter que pour les établissements ayant un régime propre avec </a:t>
            </a:r>
            <a:r>
              <a:rPr lang="fr-FR" b="1" cap="none" dirty="0">
                <a:solidFill>
                  <a:srgbClr val="16B1AB"/>
                </a:solidFill>
              </a:rPr>
              <a:t>cotisation famille </a:t>
            </a:r>
            <a:r>
              <a:rPr lang="fr-FR" cap="none" dirty="0"/>
              <a:t>antérieur à </a:t>
            </a:r>
            <a:r>
              <a:rPr lang="fr-FR" b="1" i="1" cap="none" dirty="0">
                <a:solidFill>
                  <a:srgbClr val="92D050"/>
                </a:solidFill>
              </a:rPr>
              <a:t>EEP Santé</a:t>
            </a:r>
            <a:r>
              <a:rPr lang="fr-FR" cap="none" dirty="0"/>
              <a:t> et désireux d’entrer dans la mutualisation, des solutions peuvent leur être proposés. </a:t>
            </a:r>
          </a:p>
          <a:p>
            <a:pPr algn="l">
              <a:spcBef>
                <a:spcPts val="0"/>
              </a:spcBef>
            </a:pPr>
            <a:r>
              <a:rPr lang="fr-FR" cap="none" dirty="0"/>
              <a:t>N ’hésitez pas à nous solliciter </a:t>
            </a:r>
            <a:r>
              <a:rPr lang="fr-FR" cap="none" dirty="0">
                <a:hlinkClick r:id="rId2"/>
              </a:rPr>
              <a:t>sante@branche-eep.org</a:t>
            </a:r>
            <a:r>
              <a:rPr lang="fr-FR" cap="none" dirty="0"/>
              <a:t> </a:t>
            </a:r>
          </a:p>
          <a:p>
            <a:pPr>
              <a:spcBef>
                <a:spcPts val="0"/>
              </a:spcBef>
            </a:pPr>
            <a:endParaRPr lang="fr-FR" cap="none" dirty="0"/>
          </a:p>
        </p:txBody>
      </p:sp>
      <p:sp>
        <p:nvSpPr>
          <p:cNvPr id="4" name="Titre 3">
            <a:extLst>
              <a:ext uri="{FF2B5EF4-FFF2-40B4-BE49-F238E27FC236}">
                <a16:creationId xmlns:a16="http://schemas.microsoft.com/office/drawing/2014/main" id="{BB91016E-2BA6-4E45-B53C-5F57E4BCDADE}"/>
              </a:ext>
            </a:extLst>
          </p:cNvPr>
          <p:cNvSpPr>
            <a:spLocks noGrp="1"/>
          </p:cNvSpPr>
          <p:nvPr>
            <p:ph type="title"/>
          </p:nvPr>
        </p:nvSpPr>
        <p:spPr/>
        <p:txBody>
          <a:bodyPr/>
          <a:lstStyle/>
          <a:p>
            <a:r>
              <a:rPr lang="fr-FR" dirty="0"/>
              <a:t>Options 3 et cotisation famille</a:t>
            </a:r>
          </a:p>
        </p:txBody>
      </p:sp>
      <p:pic>
        <p:nvPicPr>
          <p:cNvPr id="7" name="Picture 2" descr="http://www.fnogec.org/politique-sociale/protection-sociale-complementaire/complementaire-sante/resolveuid/6488d37941f4ddb86c8bc0c3de89bacf/image_preview">
            <a:extLst>
              <a:ext uri="{FF2B5EF4-FFF2-40B4-BE49-F238E27FC236}">
                <a16:creationId xmlns:a16="http://schemas.microsoft.com/office/drawing/2014/main" id="{B863D228-9794-49C7-822F-93B18F82D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4994" y="52674"/>
            <a:ext cx="1374868" cy="13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6793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0094C440-4880-42AB-BC45-F72FED626C10}"/>
              </a:ext>
            </a:extLst>
          </p:cNvPr>
          <p:cNvSpPr>
            <a:spLocks noGrp="1"/>
          </p:cNvSpPr>
          <p:nvPr>
            <p:ph type="body" idx="1"/>
          </p:nvPr>
        </p:nvSpPr>
        <p:spPr/>
        <p:txBody>
          <a:bodyPr/>
          <a:lstStyle/>
          <a:p>
            <a:endParaRPr lang="fr-FR" dirty="0"/>
          </a:p>
        </p:txBody>
      </p:sp>
      <p:sp>
        <p:nvSpPr>
          <p:cNvPr id="4" name="Titre 3">
            <a:extLst>
              <a:ext uri="{FF2B5EF4-FFF2-40B4-BE49-F238E27FC236}">
                <a16:creationId xmlns:a16="http://schemas.microsoft.com/office/drawing/2014/main" id="{D3A78F6F-1789-40B2-93FF-32134FA3CB35}"/>
              </a:ext>
            </a:extLst>
          </p:cNvPr>
          <p:cNvSpPr>
            <a:spLocks noGrp="1"/>
          </p:cNvSpPr>
          <p:nvPr>
            <p:ph type="title"/>
          </p:nvPr>
        </p:nvSpPr>
        <p:spPr/>
        <p:txBody>
          <a:bodyPr/>
          <a:lstStyle/>
          <a:p>
            <a:r>
              <a:rPr lang="fr-FR" dirty="0"/>
              <a:t>Cotisations 2019</a:t>
            </a:r>
          </a:p>
        </p:txBody>
      </p:sp>
      <p:graphicFrame>
        <p:nvGraphicFramePr>
          <p:cNvPr id="5" name="Tableau 4">
            <a:extLst>
              <a:ext uri="{FF2B5EF4-FFF2-40B4-BE49-F238E27FC236}">
                <a16:creationId xmlns:a16="http://schemas.microsoft.com/office/drawing/2014/main" id="{A05A253E-E1F9-4DD8-857F-33F34EEDF031}"/>
              </a:ext>
            </a:extLst>
          </p:cNvPr>
          <p:cNvGraphicFramePr>
            <a:graphicFrameLocks noGrp="1"/>
          </p:cNvGraphicFramePr>
          <p:nvPr>
            <p:extLst>
              <p:ext uri="{D42A27DB-BD31-4B8C-83A1-F6EECF244321}">
                <p14:modId xmlns:p14="http://schemas.microsoft.com/office/powerpoint/2010/main" val="361009751"/>
              </p:ext>
            </p:extLst>
          </p:nvPr>
        </p:nvGraphicFramePr>
        <p:xfrm>
          <a:off x="3094457" y="2016370"/>
          <a:ext cx="8633444" cy="4178449"/>
        </p:xfrm>
        <a:graphic>
          <a:graphicData uri="http://schemas.openxmlformats.org/drawingml/2006/table">
            <a:tbl>
              <a:tblPr firstRow="1" firstCol="1" bandRow="1">
                <a:tableStyleId>{5C22544A-7EE6-4342-B048-85BDC9FD1C3A}</a:tableStyleId>
              </a:tblPr>
              <a:tblGrid>
                <a:gridCol w="1017933">
                  <a:extLst>
                    <a:ext uri="{9D8B030D-6E8A-4147-A177-3AD203B41FA5}">
                      <a16:colId xmlns:a16="http://schemas.microsoft.com/office/drawing/2014/main" val="2985845864"/>
                    </a:ext>
                  </a:extLst>
                </a:gridCol>
                <a:gridCol w="1513502">
                  <a:extLst>
                    <a:ext uri="{9D8B030D-6E8A-4147-A177-3AD203B41FA5}">
                      <a16:colId xmlns:a16="http://schemas.microsoft.com/office/drawing/2014/main" val="4270476108"/>
                    </a:ext>
                  </a:extLst>
                </a:gridCol>
                <a:gridCol w="1424212">
                  <a:extLst>
                    <a:ext uri="{9D8B030D-6E8A-4147-A177-3AD203B41FA5}">
                      <a16:colId xmlns:a16="http://schemas.microsoft.com/office/drawing/2014/main" val="789230680"/>
                    </a:ext>
                  </a:extLst>
                </a:gridCol>
                <a:gridCol w="1740083">
                  <a:extLst>
                    <a:ext uri="{9D8B030D-6E8A-4147-A177-3AD203B41FA5}">
                      <a16:colId xmlns:a16="http://schemas.microsoft.com/office/drawing/2014/main" val="1423334685"/>
                    </a:ext>
                  </a:extLst>
                </a:gridCol>
                <a:gridCol w="1513502">
                  <a:extLst>
                    <a:ext uri="{9D8B030D-6E8A-4147-A177-3AD203B41FA5}">
                      <a16:colId xmlns:a16="http://schemas.microsoft.com/office/drawing/2014/main" val="268713311"/>
                    </a:ext>
                  </a:extLst>
                </a:gridCol>
                <a:gridCol w="1424212">
                  <a:extLst>
                    <a:ext uri="{9D8B030D-6E8A-4147-A177-3AD203B41FA5}">
                      <a16:colId xmlns:a16="http://schemas.microsoft.com/office/drawing/2014/main" val="1439617639"/>
                    </a:ext>
                  </a:extLst>
                </a:gridCol>
              </a:tblGrid>
              <a:tr h="847541">
                <a:tc>
                  <a:txBody>
                    <a:bodyPr/>
                    <a:lstStyle/>
                    <a:p>
                      <a:pPr>
                        <a:lnSpc>
                          <a:spcPct val="107000"/>
                        </a:lnSpc>
                      </a:pPr>
                      <a:endParaRPr lang="fr-FR" sz="1100" dirty="0">
                        <a:effectLst/>
                        <a:latin typeface="Calibri" panose="020F0502020204030204" pitchFamily="34" charset="0"/>
                        <a:cs typeface="Times New Roman" panose="02020603050405020304" pitchFamily="18" charset="0"/>
                      </a:endParaRPr>
                    </a:p>
                  </a:txBody>
                  <a:tcPr marL="44450" marR="44450" marT="0" marB="0" anchor="ctr">
                    <a:lnR w="12700" cap="flat" cmpd="sng" algn="ctr">
                      <a:solidFill>
                        <a:schemeClr val="bg1"/>
                      </a:solidFill>
                      <a:prstDash val="solid"/>
                      <a:round/>
                      <a:headEnd type="none" w="med" len="med"/>
                      <a:tailEnd type="none" w="med" len="med"/>
                    </a:lnR>
                    <a:solidFill>
                      <a:schemeClr val="bg1"/>
                    </a:solidFill>
                  </a:tcPr>
                </a:tc>
                <a:tc gridSpan="2">
                  <a:txBody>
                    <a:bodyPr/>
                    <a:lstStyle/>
                    <a:p>
                      <a:pPr marL="48895" algn="ctr">
                        <a:lnSpc>
                          <a:spcPct val="107000"/>
                        </a:lnSpc>
                        <a:spcAft>
                          <a:spcPts val="0"/>
                        </a:spcAft>
                      </a:pPr>
                      <a:r>
                        <a:rPr lang="fr-FR" sz="2000" dirty="0">
                          <a:effectLst/>
                        </a:rPr>
                        <a:t>Socle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B1AB"/>
                    </a:solidFill>
                  </a:tcPr>
                </a:tc>
                <a:tc hMerge="1">
                  <a:txBody>
                    <a:bodyPr/>
                    <a:lstStyle/>
                    <a:p>
                      <a:endParaRPr lang="fr-FR"/>
                    </a:p>
                  </a:txBody>
                  <a:tcPr/>
                </a:tc>
                <a:tc gridSpan="3">
                  <a:txBody>
                    <a:bodyPr/>
                    <a:lstStyle/>
                    <a:p>
                      <a:pPr algn="ctr">
                        <a:lnSpc>
                          <a:spcPct val="107000"/>
                        </a:lnSpc>
                        <a:spcAft>
                          <a:spcPts val="0"/>
                        </a:spcAft>
                      </a:pPr>
                      <a:r>
                        <a:rPr lang="fr-FR" sz="2000" dirty="0">
                          <a:effectLst/>
                        </a:rPr>
                        <a:t>Options (en complément du socle)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B1AB"/>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906738998"/>
                  </a:ext>
                </a:extLst>
              </a:tr>
              <a:tr h="832727">
                <a:tc>
                  <a:txBody>
                    <a:bodyPr/>
                    <a:lstStyle/>
                    <a:p>
                      <a:pPr>
                        <a:lnSpc>
                          <a:spcPct val="107000"/>
                        </a:lnSpc>
                      </a:pPr>
                      <a:endParaRPr lang="fr-FR" sz="1100" dirty="0">
                        <a:effectLst/>
                        <a:latin typeface="Calibri" panose="020F0502020204030204" pitchFamily="34" charset="0"/>
                        <a:cs typeface="Times New Roman" panose="02020603050405020304" pitchFamily="18" charset="0"/>
                      </a:endParaRPr>
                    </a:p>
                  </a:txBody>
                  <a:tcPr marL="44450" marR="44450" marT="0" marB="0" anchor="ctr">
                    <a:lnR w="12700" cap="flat" cmpd="sng" algn="ctr">
                      <a:solidFill>
                        <a:schemeClr val="bg1"/>
                      </a:solidFill>
                      <a:prstDash val="solid"/>
                      <a:round/>
                      <a:headEnd type="none" w="med" len="med"/>
                      <a:tailEnd type="none" w="med" len="med"/>
                    </a:lnR>
                    <a:solidFill>
                      <a:schemeClr val="bg1"/>
                    </a:solidFill>
                  </a:tcPr>
                </a:tc>
                <a:tc>
                  <a:txBody>
                    <a:bodyPr/>
                    <a:lstStyle/>
                    <a:p>
                      <a:pPr marL="48895" algn="ctr">
                        <a:lnSpc>
                          <a:spcPct val="107000"/>
                        </a:lnSpc>
                        <a:spcAft>
                          <a:spcPts val="0"/>
                        </a:spcAft>
                      </a:pPr>
                      <a:r>
                        <a:rPr lang="fr-FR" sz="2000" b="1" dirty="0">
                          <a:solidFill>
                            <a:schemeClr val="bg1"/>
                          </a:solidFill>
                          <a:effectLst/>
                        </a:rPr>
                        <a:t>Régime général</a:t>
                      </a:r>
                      <a:endPar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B1AB"/>
                    </a:solidFill>
                  </a:tcPr>
                </a:tc>
                <a:tc>
                  <a:txBody>
                    <a:bodyPr/>
                    <a:lstStyle/>
                    <a:p>
                      <a:pPr marL="43180" algn="ctr">
                        <a:lnSpc>
                          <a:spcPct val="107000"/>
                        </a:lnSpc>
                        <a:spcAft>
                          <a:spcPts val="0"/>
                        </a:spcAft>
                      </a:pPr>
                      <a:r>
                        <a:rPr lang="fr-FR" sz="2000" b="1" dirty="0">
                          <a:solidFill>
                            <a:schemeClr val="bg1"/>
                          </a:solidFill>
                          <a:effectLst/>
                        </a:rPr>
                        <a:t>Alsace Moselle</a:t>
                      </a:r>
                      <a:endPar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B1AB"/>
                    </a:solidFill>
                  </a:tcPr>
                </a:tc>
                <a:tc>
                  <a:txBody>
                    <a:bodyPr/>
                    <a:lstStyle/>
                    <a:p>
                      <a:pPr algn="ctr">
                        <a:lnSpc>
                          <a:spcPct val="107000"/>
                        </a:lnSpc>
                        <a:spcAft>
                          <a:spcPts val="0"/>
                        </a:spcAft>
                      </a:pPr>
                      <a:r>
                        <a:rPr lang="fr-FR" sz="2000" b="1" dirty="0">
                          <a:solidFill>
                            <a:schemeClr val="bg1"/>
                          </a:solidFill>
                          <a:effectLst/>
                        </a:rPr>
                        <a:t>Option 1</a:t>
                      </a:r>
                      <a:endPar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B1AB"/>
                    </a:solidFill>
                  </a:tcPr>
                </a:tc>
                <a:tc>
                  <a:txBody>
                    <a:bodyPr/>
                    <a:lstStyle/>
                    <a:p>
                      <a:pPr algn="ctr">
                        <a:lnSpc>
                          <a:spcPct val="107000"/>
                        </a:lnSpc>
                        <a:spcAft>
                          <a:spcPts val="0"/>
                        </a:spcAft>
                      </a:pPr>
                      <a:r>
                        <a:rPr lang="fr-FR" sz="2000" b="1" dirty="0">
                          <a:solidFill>
                            <a:schemeClr val="bg1"/>
                          </a:solidFill>
                          <a:effectLst/>
                        </a:rPr>
                        <a:t>Option 2</a:t>
                      </a:r>
                      <a:endPar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B1AB"/>
                    </a:solidFill>
                  </a:tcPr>
                </a:tc>
                <a:tc>
                  <a:txBody>
                    <a:bodyPr/>
                    <a:lstStyle/>
                    <a:p>
                      <a:pPr algn="ctr">
                        <a:lnSpc>
                          <a:spcPct val="107000"/>
                        </a:lnSpc>
                        <a:spcAft>
                          <a:spcPts val="0"/>
                        </a:spcAft>
                      </a:pPr>
                      <a:r>
                        <a:rPr lang="fr-FR" sz="2000" b="1" dirty="0">
                          <a:solidFill>
                            <a:schemeClr val="bg1"/>
                          </a:solidFill>
                          <a:effectLst/>
                        </a:rPr>
                        <a:t>Option 3</a:t>
                      </a:r>
                      <a:endPar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B1AB"/>
                    </a:solidFill>
                  </a:tcPr>
                </a:tc>
                <a:extLst>
                  <a:ext uri="{0D108BD9-81ED-4DB2-BD59-A6C34878D82A}">
                    <a16:rowId xmlns:a16="http://schemas.microsoft.com/office/drawing/2014/main" val="3152850628"/>
                  </a:ext>
                </a:extLst>
              </a:tr>
              <a:tr h="832727">
                <a:tc>
                  <a:txBody>
                    <a:bodyPr/>
                    <a:lstStyle/>
                    <a:p>
                      <a:pPr marL="42545" algn="ctr">
                        <a:lnSpc>
                          <a:spcPct val="107000"/>
                        </a:lnSpc>
                        <a:spcAft>
                          <a:spcPts val="0"/>
                        </a:spcAft>
                      </a:pPr>
                      <a:r>
                        <a:rPr lang="fr-FR" sz="1400" dirty="0">
                          <a:effectLst/>
                        </a:rPr>
                        <a:t>Salarié</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R w="12700" cap="flat" cmpd="sng" algn="ctr">
                      <a:noFill/>
                      <a:prstDash val="solid"/>
                      <a:round/>
                      <a:headEnd type="none" w="med" len="med"/>
                      <a:tailEnd type="none" w="med" len="med"/>
                    </a:lnR>
                    <a:solidFill>
                      <a:srgbClr val="16B1AB"/>
                    </a:solidFill>
                  </a:tcPr>
                </a:tc>
                <a:tc>
                  <a:txBody>
                    <a:bodyPr/>
                    <a:lstStyle/>
                    <a:p>
                      <a:pPr marL="48895" algn="ctr">
                        <a:lnSpc>
                          <a:spcPct val="107000"/>
                        </a:lnSpc>
                        <a:spcAft>
                          <a:spcPts val="0"/>
                        </a:spcAft>
                      </a:pPr>
                      <a:r>
                        <a:rPr lang="fr-FR" sz="2000" dirty="0">
                          <a:effectLst/>
                        </a:rPr>
                        <a:t>38,50 €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3180" algn="ctr">
                        <a:lnSpc>
                          <a:spcPct val="107000"/>
                        </a:lnSpc>
                        <a:spcAft>
                          <a:spcPts val="0"/>
                        </a:spcAft>
                      </a:pPr>
                      <a:r>
                        <a:rPr lang="fr-FR" sz="2000" dirty="0">
                          <a:effectLst/>
                        </a:rPr>
                        <a:t>23,20 €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lnSpc>
                          <a:spcPct val="107000"/>
                        </a:lnSpc>
                        <a:spcAft>
                          <a:spcPts val="0"/>
                        </a:spcAft>
                      </a:pPr>
                      <a:r>
                        <a:rPr lang="fr-FR" sz="2000" dirty="0">
                          <a:effectLst/>
                        </a:rPr>
                        <a:t>10€</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lnSpc>
                          <a:spcPct val="107000"/>
                        </a:lnSpc>
                        <a:spcAft>
                          <a:spcPts val="0"/>
                        </a:spcAft>
                      </a:pPr>
                      <a:r>
                        <a:rPr lang="fr-FR" sz="2000" dirty="0">
                          <a:effectLst/>
                        </a:rPr>
                        <a:t>26€</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lnSpc>
                          <a:spcPct val="107000"/>
                        </a:lnSpc>
                        <a:spcAft>
                          <a:spcPts val="0"/>
                        </a:spcAft>
                      </a:pPr>
                      <a:r>
                        <a:rPr lang="fr-FR" sz="2000" dirty="0">
                          <a:effectLst/>
                        </a:rPr>
                        <a:t>36€</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7882172"/>
                  </a:ext>
                </a:extLst>
              </a:tr>
              <a:tr h="832727">
                <a:tc>
                  <a:txBody>
                    <a:bodyPr/>
                    <a:lstStyle/>
                    <a:p>
                      <a:pPr marL="42545" algn="ctr">
                        <a:lnSpc>
                          <a:spcPct val="107000"/>
                        </a:lnSpc>
                        <a:spcAft>
                          <a:spcPts val="0"/>
                        </a:spcAft>
                      </a:pPr>
                      <a:r>
                        <a:rPr lang="fr-FR" sz="1400" dirty="0">
                          <a:effectLst/>
                        </a:rPr>
                        <a:t>Conjoint</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R w="12700" cap="flat" cmpd="sng" algn="ctr">
                      <a:noFill/>
                      <a:prstDash val="solid"/>
                      <a:round/>
                      <a:headEnd type="none" w="med" len="med"/>
                      <a:tailEnd type="none" w="med" len="med"/>
                    </a:lnR>
                    <a:solidFill>
                      <a:srgbClr val="16B1AB"/>
                    </a:solidFill>
                  </a:tcPr>
                </a:tc>
                <a:tc>
                  <a:txBody>
                    <a:bodyPr/>
                    <a:lstStyle/>
                    <a:p>
                      <a:pPr marL="48895" algn="ctr">
                        <a:lnSpc>
                          <a:spcPct val="107000"/>
                        </a:lnSpc>
                        <a:spcAft>
                          <a:spcPts val="0"/>
                        </a:spcAft>
                      </a:pPr>
                      <a:r>
                        <a:rPr lang="fr-FR" sz="2000" dirty="0">
                          <a:effectLst/>
                        </a:rPr>
                        <a:t>42,40 €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3180" algn="ctr">
                        <a:lnSpc>
                          <a:spcPct val="107000"/>
                        </a:lnSpc>
                        <a:spcAft>
                          <a:spcPts val="0"/>
                        </a:spcAft>
                      </a:pPr>
                      <a:r>
                        <a:rPr lang="fr-FR" sz="2000" dirty="0">
                          <a:effectLst/>
                        </a:rPr>
                        <a:t>25,50 €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090785788"/>
                  </a:ext>
                </a:extLst>
              </a:tr>
              <a:tr h="832727">
                <a:tc>
                  <a:txBody>
                    <a:bodyPr/>
                    <a:lstStyle/>
                    <a:p>
                      <a:pPr marL="42545" algn="ctr">
                        <a:lnSpc>
                          <a:spcPct val="107000"/>
                        </a:lnSpc>
                        <a:spcAft>
                          <a:spcPts val="0"/>
                        </a:spcAft>
                      </a:pPr>
                      <a:r>
                        <a:rPr lang="fr-FR" sz="1400" dirty="0">
                          <a:effectLst/>
                        </a:rPr>
                        <a:t>Enfant</a:t>
                      </a:r>
                      <a:r>
                        <a:rPr lang="fr-FR" sz="1400" baseline="30000" dirty="0">
                          <a:effectLst/>
                        </a:rPr>
                        <a:t> (1)</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R w="12700" cap="flat" cmpd="sng" algn="ctr">
                      <a:noFill/>
                      <a:prstDash val="solid"/>
                      <a:round/>
                      <a:headEnd type="none" w="med" len="med"/>
                      <a:tailEnd type="none" w="med" len="med"/>
                    </a:lnR>
                    <a:solidFill>
                      <a:srgbClr val="16B1AB"/>
                    </a:solidFill>
                  </a:tcPr>
                </a:tc>
                <a:tc>
                  <a:txBody>
                    <a:bodyPr/>
                    <a:lstStyle/>
                    <a:p>
                      <a:pPr marL="48895" algn="ctr">
                        <a:lnSpc>
                          <a:spcPct val="107000"/>
                        </a:lnSpc>
                        <a:spcAft>
                          <a:spcPts val="0"/>
                        </a:spcAft>
                      </a:pPr>
                      <a:r>
                        <a:rPr lang="fr-FR" sz="2000" dirty="0">
                          <a:effectLst/>
                        </a:rPr>
                        <a:t>21,10 €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3180" algn="ctr">
                        <a:lnSpc>
                          <a:spcPct val="107000"/>
                        </a:lnSpc>
                        <a:spcAft>
                          <a:spcPts val="0"/>
                        </a:spcAft>
                      </a:pPr>
                      <a:r>
                        <a:rPr lang="fr-FR" sz="2000" dirty="0">
                          <a:effectLst/>
                        </a:rPr>
                        <a:t>12,80 €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fr-FR" sz="2000" dirty="0">
                          <a:effectLst/>
                        </a:rPr>
                        <a:t>5.50€</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fr-FR" sz="2000" dirty="0">
                          <a:effectLst/>
                        </a:rPr>
                        <a:t>14€</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fr-FR" sz="2000" dirty="0">
                          <a:effectLst/>
                        </a:rPr>
                        <a:t>19,80 €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9529552"/>
                  </a:ext>
                </a:extLst>
              </a:tr>
            </a:tbl>
          </a:graphicData>
        </a:graphic>
      </p:graphicFrame>
      <p:sp>
        <p:nvSpPr>
          <p:cNvPr id="6" name="ZoneTexte 5">
            <a:extLst>
              <a:ext uri="{FF2B5EF4-FFF2-40B4-BE49-F238E27FC236}">
                <a16:creationId xmlns:a16="http://schemas.microsoft.com/office/drawing/2014/main" id="{DC68E578-A866-4946-9A04-5AEED687EDDA}"/>
              </a:ext>
            </a:extLst>
          </p:cNvPr>
          <p:cNvSpPr txBox="1"/>
          <p:nvPr/>
        </p:nvSpPr>
        <p:spPr>
          <a:xfrm>
            <a:off x="3232470" y="6225546"/>
            <a:ext cx="2758022" cy="261610"/>
          </a:xfrm>
          <a:prstGeom prst="rect">
            <a:avLst/>
          </a:prstGeom>
          <a:noFill/>
        </p:spPr>
        <p:txBody>
          <a:bodyPr wrap="square" rtlCol="0">
            <a:spAutoFit/>
          </a:bodyPr>
          <a:lstStyle/>
          <a:p>
            <a:r>
              <a:rPr lang="fr-FR" sz="1100" dirty="0"/>
              <a:t>(1) Gratuité à compter du 3</a:t>
            </a:r>
            <a:r>
              <a:rPr lang="fr-FR" sz="1100" baseline="30000" dirty="0"/>
              <a:t>ème</a:t>
            </a:r>
            <a:r>
              <a:rPr lang="fr-FR" sz="1100" dirty="0"/>
              <a:t> enfant </a:t>
            </a:r>
          </a:p>
        </p:txBody>
      </p:sp>
      <p:pic>
        <p:nvPicPr>
          <p:cNvPr id="8" name="Picture 2" descr="http://www.fnogec.org/politique-sociale/protection-sociale-complementaire/complementaire-sante/resolveuid/6488d37941f4ddb86c8bc0c3de89bacf/image_preview">
            <a:extLst>
              <a:ext uri="{FF2B5EF4-FFF2-40B4-BE49-F238E27FC236}">
                <a16:creationId xmlns:a16="http://schemas.microsoft.com/office/drawing/2014/main" id="{05BBE26B-3BC9-41BD-8B8E-D1918B6A25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4994" y="52674"/>
            <a:ext cx="1374868" cy="13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7247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AD3C4F96-49D1-49F7-9612-718A7462228D}"/>
              </a:ext>
            </a:extLst>
          </p:cNvPr>
          <p:cNvSpPr>
            <a:spLocks noGrp="1"/>
          </p:cNvSpPr>
          <p:nvPr>
            <p:ph type="body" idx="1"/>
          </p:nvPr>
        </p:nvSpPr>
        <p:spPr/>
        <p:txBody>
          <a:bodyPr/>
          <a:lstStyle/>
          <a:p>
            <a:endParaRPr lang="fr-FR" dirty="0"/>
          </a:p>
        </p:txBody>
      </p:sp>
      <p:sp>
        <p:nvSpPr>
          <p:cNvPr id="3" name="Espace réservé du contenu 2">
            <a:extLst>
              <a:ext uri="{FF2B5EF4-FFF2-40B4-BE49-F238E27FC236}">
                <a16:creationId xmlns:a16="http://schemas.microsoft.com/office/drawing/2014/main" id="{772A39DA-5E8E-4939-A325-E00FB5B98869}"/>
              </a:ext>
            </a:extLst>
          </p:cNvPr>
          <p:cNvSpPr>
            <a:spLocks noGrp="1"/>
          </p:cNvSpPr>
          <p:nvPr>
            <p:ph sz="half" idx="15"/>
          </p:nvPr>
        </p:nvSpPr>
        <p:spPr/>
        <p:txBody>
          <a:bodyPr>
            <a:normAutofit/>
          </a:bodyPr>
          <a:lstStyle/>
          <a:p>
            <a:r>
              <a:rPr lang="fr-FR" cap="none" dirty="0"/>
              <a:t>Attention aux cas de dispenses pour éviter les redressements URSSAF</a:t>
            </a:r>
          </a:p>
          <a:p>
            <a:r>
              <a:rPr lang="fr-FR" cap="none" dirty="0"/>
              <a:t>	Courrier au salarié pour le renouvellement 	annuel</a:t>
            </a:r>
          </a:p>
          <a:p>
            <a:pPr algn="l"/>
            <a:r>
              <a:rPr lang="fr-FR" b="1" i="1" cap="none" dirty="0">
                <a:solidFill>
                  <a:srgbClr val="00A9AD"/>
                </a:solidFill>
              </a:rPr>
              <a:t>Retrouvez l’application de gestion des dispenses dans ISIDOOR </a:t>
            </a:r>
          </a:p>
          <a:p>
            <a:pPr algn="l"/>
            <a:endParaRPr lang="fr-FR" sz="1600" b="1" i="1" cap="none" dirty="0">
              <a:solidFill>
                <a:srgbClr val="92D050"/>
              </a:solidFill>
            </a:endParaRPr>
          </a:p>
          <a:p>
            <a:pPr algn="l"/>
            <a:endParaRPr lang="fr-FR" sz="1600" b="1" i="1" cap="none" dirty="0">
              <a:solidFill>
                <a:srgbClr val="92D050"/>
              </a:solidFill>
            </a:endParaRPr>
          </a:p>
        </p:txBody>
      </p:sp>
      <p:sp>
        <p:nvSpPr>
          <p:cNvPr id="2" name="Titre 1">
            <a:extLst>
              <a:ext uri="{FF2B5EF4-FFF2-40B4-BE49-F238E27FC236}">
                <a16:creationId xmlns:a16="http://schemas.microsoft.com/office/drawing/2014/main" id="{D0D03C6B-2D88-49BA-A7FD-9497A235381E}"/>
              </a:ext>
            </a:extLst>
          </p:cNvPr>
          <p:cNvSpPr>
            <a:spLocks noGrp="1"/>
          </p:cNvSpPr>
          <p:nvPr>
            <p:ph type="title"/>
          </p:nvPr>
        </p:nvSpPr>
        <p:spPr/>
        <p:txBody>
          <a:bodyPr/>
          <a:lstStyle/>
          <a:p>
            <a:r>
              <a:rPr lang="fr-FR" dirty="0"/>
              <a:t>Rappels </a:t>
            </a:r>
          </a:p>
        </p:txBody>
      </p:sp>
      <p:pic>
        <p:nvPicPr>
          <p:cNvPr id="9" name="Picture 2" descr="Résultat de recherche d'images pour &quot;panneau attention&quot;">
            <a:extLst>
              <a:ext uri="{FF2B5EF4-FFF2-40B4-BE49-F238E27FC236}">
                <a16:creationId xmlns:a16="http://schemas.microsoft.com/office/drawing/2014/main" id="{F4E43080-F9B7-4594-89EB-0F7D4486BE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2792" y="2994928"/>
            <a:ext cx="653896" cy="5741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fnogec.org/politique-sociale/protection-sociale-complementaire/complementaire-sante/resolveuid/6488d37941f4ddb86c8bc0c3de89bacf/image_preview">
            <a:extLst>
              <a:ext uri="{FF2B5EF4-FFF2-40B4-BE49-F238E27FC236}">
                <a16:creationId xmlns:a16="http://schemas.microsoft.com/office/drawing/2014/main" id="{539A699A-1CE7-4E14-A3E2-F557212DB5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4994" y="52674"/>
            <a:ext cx="1374868" cy="136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isidoor.blob.core.windows.net/images/LogoIsidoor.png">
            <a:extLst>
              <a:ext uri="{FF2B5EF4-FFF2-40B4-BE49-F238E27FC236}">
                <a16:creationId xmlns:a16="http://schemas.microsoft.com/office/drawing/2014/main" id="{8A162DD7-8C31-4033-8226-4A8BF9B900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8138" y="5148910"/>
            <a:ext cx="34290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7868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197E299-B3AF-4100-AC54-793AC95ADF94}"/>
              </a:ext>
            </a:extLst>
          </p:cNvPr>
          <p:cNvSpPr>
            <a:spLocks noGrp="1"/>
          </p:cNvSpPr>
          <p:nvPr>
            <p:ph type="body" idx="1"/>
          </p:nvPr>
        </p:nvSpPr>
        <p:spPr/>
        <p:txBody>
          <a:bodyPr/>
          <a:lstStyle/>
          <a:p>
            <a:pPr algn="ctr"/>
            <a:r>
              <a:rPr lang="fr-FR" b="1" dirty="0"/>
              <a:t>Cotisations pour 2018</a:t>
            </a:r>
          </a:p>
        </p:txBody>
      </p:sp>
      <p:sp>
        <p:nvSpPr>
          <p:cNvPr id="4" name="Titre 3"/>
          <p:cNvSpPr>
            <a:spLocks noGrp="1"/>
          </p:cNvSpPr>
          <p:nvPr>
            <p:ph type="title" idx="4294967295"/>
          </p:nvPr>
        </p:nvSpPr>
        <p:spPr>
          <a:xfrm>
            <a:off x="2985294" y="-17096"/>
            <a:ext cx="6221412" cy="1063625"/>
          </a:xfrm>
        </p:spPr>
        <p:txBody>
          <a:bodyPr/>
          <a:lstStyle/>
          <a:p>
            <a:r>
              <a:rPr lang="fr-FR" sz="6000" b="1" dirty="0">
                <a:solidFill>
                  <a:schemeClr val="bg1"/>
                </a:solidFill>
              </a:rPr>
              <a:t>EEP PRÉVOYANCE </a:t>
            </a:r>
          </a:p>
        </p:txBody>
      </p:sp>
      <p:pic>
        <p:nvPicPr>
          <p:cNvPr id="3074" name="Picture 2" descr="http://www.fnogec.org/politique-sociale/protection-sociale-complementaire/la-prevoyance/resolveuid/31979e78097bb3de846962e9def9d999/image_preview">
            <a:extLst>
              <a:ext uri="{FF2B5EF4-FFF2-40B4-BE49-F238E27FC236}">
                <a16:creationId xmlns:a16="http://schemas.microsoft.com/office/drawing/2014/main" id="{A1BC1BCF-137D-4390-8631-47CFEE6E1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570" y="222739"/>
            <a:ext cx="2016813"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946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98824886-14FB-49A3-805B-B644FD92A70F}"/>
              </a:ext>
            </a:extLst>
          </p:cNvPr>
          <p:cNvSpPr>
            <a:spLocks noGrp="1"/>
          </p:cNvSpPr>
          <p:nvPr>
            <p:ph type="body" idx="1"/>
          </p:nvPr>
        </p:nvSpPr>
        <p:spPr/>
        <p:txBody>
          <a:bodyPr/>
          <a:lstStyle/>
          <a:p>
            <a:pPr algn="l"/>
            <a:r>
              <a:rPr lang="fr-FR" dirty="0"/>
              <a:t>Résorption des réserves.</a:t>
            </a:r>
          </a:p>
          <a:p>
            <a:pPr algn="l"/>
            <a:endParaRPr lang="fr-FR" dirty="0"/>
          </a:p>
          <a:p>
            <a:pPr algn="l"/>
            <a:r>
              <a:rPr lang="fr-FR" dirty="0"/>
              <a:t>Gestion équilibrée du régime.</a:t>
            </a:r>
          </a:p>
          <a:p>
            <a:pPr algn="l"/>
            <a:endParaRPr lang="fr-FR" dirty="0"/>
          </a:p>
          <a:p>
            <a:pPr algn="l"/>
            <a:r>
              <a:rPr lang="fr-FR" dirty="0"/>
              <a:t>Retour au </a:t>
            </a:r>
            <a:r>
              <a:rPr lang="fr-FR" b="1" dirty="0"/>
              <a:t>« juste prix »</a:t>
            </a:r>
          </a:p>
          <a:p>
            <a:pPr algn="l"/>
            <a:endParaRPr lang="fr-FR" dirty="0"/>
          </a:p>
          <a:p>
            <a:pPr algn="l"/>
            <a:endParaRPr lang="fr-FR" dirty="0"/>
          </a:p>
        </p:txBody>
      </p:sp>
      <p:sp>
        <p:nvSpPr>
          <p:cNvPr id="4" name="Titre 3">
            <a:extLst>
              <a:ext uri="{FF2B5EF4-FFF2-40B4-BE49-F238E27FC236}">
                <a16:creationId xmlns:a16="http://schemas.microsoft.com/office/drawing/2014/main" id="{50DCC334-2427-4295-B346-B73D1F65D2BD}"/>
              </a:ext>
            </a:extLst>
          </p:cNvPr>
          <p:cNvSpPr>
            <a:spLocks noGrp="1"/>
          </p:cNvSpPr>
          <p:nvPr>
            <p:ph type="title"/>
          </p:nvPr>
        </p:nvSpPr>
        <p:spPr/>
        <p:txBody>
          <a:bodyPr/>
          <a:lstStyle/>
          <a:p>
            <a:pPr algn="l"/>
            <a:r>
              <a:rPr lang="fr-FR" sz="2400" dirty="0">
                <a:latin typeface="Century Gothic" panose="020B0502020202020204" pitchFamily="34" charset="0"/>
              </a:rPr>
              <a:t>Taux de cotisation 2019 </a:t>
            </a:r>
          </a:p>
        </p:txBody>
      </p:sp>
      <p:pic>
        <p:nvPicPr>
          <p:cNvPr id="7" name="Picture 2" descr="http://www.fnogec.org/politique-sociale/protection-sociale-complementaire/la-prevoyance/resolveuid/31979e78097bb3de846962e9def9d999/image_preview">
            <a:extLst>
              <a:ext uri="{FF2B5EF4-FFF2-40B4-BE49-F238E27FC236}">
                <a16:creationId xmlns:a16="http://schemas.microsoft.com/office/drawing/2014/main" id="{148DF6A7-BDC7-4A0E-8374-BF8BD8E60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8985" y="74532"/>
            <a:ext cx="1550276" cy="13836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au 1">
            <a:extLst>
              <a:ext uri="{FF2B5EF4-FFF2-40B4-BE49-F238E27FC236}">
                <a16:creationId xmlns:a16="http://schemas.microsoft.com/office/drawing/2014/main" id="{0F397014-1B02-49B3-BD12-09D31BC83C28}"/>
              </a:ext>
            </a:extLst>
          </p:cNvPr>
          <p:cNvGraphicFramePr>
            <a:graphicFrameLocks noGrp="1"/>
          </p:cNvGraphicFramePr>
          <p:nvPr>
            <p:extLst/>
          </p:nvPr>
        </p:nvGraphicFramePr>
        <p:xfrm>
          <a:off x="4709160" y="987120"/>
          <a:ext cx="5930536" cy="2268855"/>
        </p:xfrm>
        <a:graphic>
          <a:graphicData uri="http://schemas.openxmlformats.org/drawingml/2006/table">
            <a:tbl>
              <a:tblPr firstRow="1" firstCol="1" bandRow="1">
                <a:tableStyleId>{7DF18680-E054-41AD-8BC1-D1AEF772440D}</a:tableStyleId>
              </a:tblPr>
              <a:tblGrid>
                <a:gridCol w="1136911">
                  <a:extLst>
                    <a:ext uri="{9D8B030D-6E8A-4147-A177-3AD203B41FA5}">
                      <a16:colId xmlns:a16="http://schemas.microsoft.com/office/drawing/2014/main" val="3645417551"/>
                    </a:ext>
                  </a:extLst>
                </a:gridCol>
                <a:gridCol w="1684137">
                  <a:extLst>
                    <a:ext uri="{9D8B030D-6E8A-4147-A177-3AD203B41FA5}">
                      <a16:colId xmlns:a16="http://schemas.microsoft.com/office/drawing/2014/main" val="3669543431"/>
                    </a:ext>
                  </a:extLst>
                </a:gridCol>
                <a:gridCol w="1626854">
                  <a:extLst>
                    <a:ext uri="{9D8B030D-6E8A-4147-A177-3AD203B41FA5}">
                      <a16:colId xmlns:a16="http://schemas.microsoft.com/office/drawing/2014/main" val="555859046"/>
                    </a:ext>
                  </a:extLst>
                </a:gridCol>
                <a:gridCol w="1482634">
                  <a:extLst>
                    <a:ext uri="{9D8B030D-6E8A-4147-A177-3AD203B41FA5}">
                      <a16:colId xmlns:a16="http://schemas.microsoft.com/office/drawing/2014/main" val="1096459734"/>
                    </a:ext>
                  </a:extLst>
                </a:gridCol>
              </a:tblGrid>
              <a:tr h="295275">
                <a:tc gridSpan="3">
                  <a:txBody>
                    <a:bodyPr/>
                    <a:lstStyle/>
                    <a:p>
                      <a:pPr algn="ctr">
                        <a:spcAft>
                          <a:spcPts val="0"/>
                        </a:spcAft>
                      </a:pPr>
                      <a:r>
                        <a:rPr lang="fr-FR" sz="1600" dirty="0">
                          <a:effectLst/>
                        </a:rPr>
                        <a:t>2019 : ENSEIGNANTS</a:t>
                      </a:r>
                      <a:endParaRPr lang="fr-FR" sz="1600" dirty="0">
                        <a:effectLst/>
                        <a:latin typeface="Calibri" panose="020F0502020204030204" pitchFamily="34" charset="0"/>
                        <a:ea typeface="Calibri" panose="020F0502020204030204" pitchFamily="34" charset="0"/>
                      </a:endParaRPr>
                    </a:p>
                  </a:txBody>
                  <a:tcPr marL="44450" marR="44450" marT="0" marB="0" anchor="ctr"/>
                </a:tc>
                <a:tc hMerge="1">
                  <a:txBody>
                    <a:bodyPr/>
                    <a:lstStyle/>
                    <a:p>
                      <a:endParaRPr lang="fr-FR"/>
                    </a:p>
                  </a:txBody>
                  <a:tcPr/>
                </a:tc>
                <a:tc hMerge="1">
                  <a:txBody>
                    <a:bodyPr/>
                    <a:lstStyle/>
                    <a:p>
                      <a:endParaRPr lang="fr-FR"/>
                    </a:p>
                  </a:txBody>
                  <a:tcPr/>
                </a:tc>
                <a:tc rowSpan="2">
                  <a:txBody>
                    <a:bodyPr/>
                    <a:lstStyle/>
                    <a:p>
                      <a:pPr algn="ctr">
                        <a:spcAft>
                          <a:spcPts val="0"/>
                        </a:spcAft>
                      </a:pPr>
                      <a:r>
                        <a:rPr lang="fr-FR" sz="1600">
                          <a:effectLst/>
                        </a:rPr>
                        <a:t>Cotisations Appelées </a:t>
                      </a:r>
                      <a:endParaRPr lang="fr-FR" sz="160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2174279948"/>
                  </a:ext>
                </a:extLst>
              </a:tr>
              <a:tr h="0">
                <a:tc>
                  <a:txBody>
                    <a:bodyPr/>
                    <a:lstStyle/>
                    <a:p>
                      <a:pPr algn="ctr">
                        <a:spcAft>
                          <a:spcPts val="0"/>
                        </a:spcAft>
                      </a:pPr>
                      <a:r>
                        <a:rPr lang="fr-FR" sz="1600">
                          <a:effectLst/>
                        </a:rPr>
                        <a:t>Garantie</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Contribution Etablissement</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Prélèvement Participant</a:t>
                      </a:r>
                      <a:endParaRPr lang="fr-FR" sz="1600">
                        <a:effectLst/>
                        <a:latin typeface="Calibri" panose="020F0502020204030204" pitchFamily="34" charset="0"/>
                        <a:ea typeface="Calibri" panose="020F0502020204030204" pitchFamily="34" charset="0"/>
                      </a:endParaRPr>
                    </a:p>
                  </a:txBody>
                  <a:tcPr marL="44450" marR="44450" marT="0" marB="0" anchor="ctr"/>
                </a:tc>
                <a:tc vMerge="1">
                  <a:txBody>
                    <a:bodyPr/>
                    <a:lstStyle/>
                    <a:p>
                      <a:endParaRPr lang="fr-FR"/>
                    </a:p>
                  </a:txBody>
                  <a:tcPr/>
                </a:tc>
                <a:extLst>
                  <a:ext uri="{0D108BD9-81ED-4DB2-BD59-A6C34878D82A}">
                    <a16:rowId xmlns:a16="http://schemas.microsoft.com/office/drawing/2014/main" val="257781249"/>
                  </a:ext>
                </a:extLst>
              </a:tr>
              <a:tr h="255270">
                <a:tc>
                  <a:txBody>
                    <a:bodyPr/>
                    <a:lstStyle/>
                    <a:p>
                      <a:pPr algn="ctr">
                        <a:spcAft>
                          <a:spcPts val="0"/>
                        </a:spcAft>
                      </a:pPr>
                      <a:r>
                        <a:rPr lang="fr-FR" sz="1600">
                          <a:effectLst/>
                        </a:rPr>
                        <a:t>Décès et IAD</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0,360%</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0,360%</a:t>
                      </a:r>
                      <a:endParaRPr lang="fr-FR" sz="160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839319352"/>
                  </a:ext>
                </a:extLst>
              </a:tr>
              <a:tr h="255270">
                <a:tc>
                  <a:txBody>
                    <a:bodyPr/>
                    <a:lstStyle/>
                    <a:p>
                      <a:pPr algn="ctr">
                        <a:spcAft>
                          <a:spcPts val="0"/>
                        </a:spcAft>
                      </a:pPr>
                      <a:r>
                        <a:rPr lang="fr-FR" sz="1600">
                          <a:effectLst/>
                        </a:rPr>
                        <a:t>Incapacité</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0,122%</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0,122%</a:t>
                      </a:r>
                      <a:endParaRPr lang="fr-FR" sz="160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1211228582"/>
                  </a:ext>
                </a:extLst>
              </a:tr>
              <a:tr h="255270">
                <a:tc>
                  <a:txBody>
                    <a:bodyPr/>
                    <a:lstStyle/>
                    <a:p>
                      <a:pPr algn="ctr">
                        <a:spcAft>
                          <a:spcPts val="0"/>
                        </a:spcAft>
                      </a:pPr>
                      <a:r>
                        <a:rPr lang="fr-FR" sz="1600">
                          <a:effectLst/>
                        </a:rPr>
                        <a:t>Invalidité</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0,440%</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0,440%</a:t>
                      </a:r>
                      <a:endParaRPr lang="fr-FR" sz="160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490556763"/>
                  </a:ext>
                </a:extLst>
              </a:tr>
              <a:tr h="200025">
                <a:tc>
                  <a:txBody>
                    <a:bodyPr/>
                    <a:lstStyle/>
                    <a:p>
                      <a:pPr algn="ctr">
                        <a:spcAft>
                          <a:spcPts val="0"/>
                        </a:spcAft>
                      </a:pPr>
                      <a:r>
                        <a:rPr lang="fr-FR" sz="1600">
                          <a:effectLst/>
                        </a:rPr>
                        <a:t>CSG/CRDS </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0,078%</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0,078%</a:t>
                      </a:r>
                      <a:endParaRPr lang="fr-FR" sz="160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3410535805"/>
                  </a:ext>
                </a:extLst>
              </a:tr>
              <a:tr h="209550">
                <a:tc>
                  <a:txBody>
                    <a:bodyPr/>
                    <a:lstStyle/>
                    <a:p>
                      <a:pPr algn="ctr">
                        <a:spcAft>
                          <a:spcPts val="0"/>
                        </a:spcAft>
                      </a:pPr>
                      <a:r>
                        <a:rPr lang="fr-FR" sz="1600">
                          <a:effectLst/>
                        </a:rPr>
                        <a:t>TOTAL</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0,800%</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a:effectLst/>
                        </a:rPr>
                        <a:t>0,200%</a:t>
                      </a:r>
                      <a:endParaRPr lang="fr-FR" sz="16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fr-FR" sz="1600" dirty="0">
                          <a:effectLst/>
                        </a:rPr>
                        <a:t>1,000%</a:t>
                      </a:r>
                      <a:endParaRPr lang="fr-FR" sz="1600" dirty="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2071944764"/>
                  </a:ext>
                </a:extLst>
              </a:tr>
            </a:tbl>
          </a:graphicData>
        </a:graphic>
      </p:graphicFrame>
      <p:graphicFrame>
        <p:nvGraphicFramePr>
          <p:cNvPr id="3" name="Tableau 2">
            <a:extLst>
              <a:ext uri="{FF2B5EF4-FFF2-40B4-BE49-F238E27FC236}">
                <a16:creationId xmlns:a16="http://schemas.microsoft.com/office/drawing/2014/main" id="{694ECBF7-CD3A-4990-9CD7-C948FE20C24C}"/>
              </a:ext>
            </a:extLst>
          </p:cNvPr>
          <p:cNvGraphicFramePr>
            <a:graphicFrameLocks noGrp="1"/>
          </p:cNvGraphicFramePr>
          <p:nvPr>
            <p:extLst/>
          </p:nvPr>
        </p:nvGraphicFramePr>
        <p:xfrm>
          <a:off x="5860561" y="5169740"/>
          <a:ext cx="6108700" cy="1560195"/>
        </p:xfrm>
        <a:graphic>
          <a:graphicData uri="http://schemas.openxmlformats.org/drawingml/2006/table">
            <a:tbl>
              <a:tblPr firstRow="1" firstCol="1" bandRow="1">
                <a:tableStyleId>{7DF18680-E054-41AD-8BC1-D1AEF772440D}</a:tableStyleId>
              </a:tblPr>
              <a:tblGrid>
                <a:gridCol w="1231900">
                  <a:extLst>
                    <a:ext uri="{9D8B030D-6E8A-4147-A177-3AD203B41FA5}">
                      <a16:colId xmlns:a16="http://schemas.microsoft.com/office/drawing/2014/main" val="1322874993"/>
                    </a:ext>
                  </a:extLst>
                </a:gridCol>
                <a:gridCol w="2207895">
                  <a:extLst>
                    <a:ext uri="{9D8B030D-6E8A-4147-A177-3AD203B41FA5}">
                      <a16:colId xmlns:a16="http://schemas.microsoft.com/office/drawing/2014/main" val="920313252"/>
                    </a:ext>
                  </a:extLst>
                </a:gridCol>
                <a:gridCol w="1407160">
                  <a:extLst>
                    <a:ext uri="{9D8B030D-6E8A-4147-A177-3AD203B41FA5}">
                      <a16:colId xmlns:a16="http://schemas.microsoft.com/office/drawing/2014/main" val="3357543335"/>
                    </a:ext>
                  </a:extLst>
                </a:gridCol>
                <a:gridCol w="1261745">
                  <a:extLst>
                    <a:ext uri="{9D8B030D-6E8A-4147-A177-3AD203B41FA5}">
                      <a16:colId xmlns:a16="http://schemas.microsoft.com/office/drawing/2014/main" val="2587947404"/>
                    </a:ext>
                  </a:extLst>
                </a:gridCol>
              </a:tblGrid>
              <a:tr h="295275">
                <a:tc>
                  <a:txBody>
                    <a:bodyPr/>
                    <a:lstStyle/>
                    <a:p>
                      <a:pPr algn="ctr">
                        <a:spcAft>
                          <a:spcPts val="0"/>
                        </a:spcAft>
                      </a:pPr>
                      <a:r>
                        <a:rPr lang="fr-FR" sz="1600">
                          <a:effectLst/>
                        </a:rPr>
                        <a:t>2019</a:t>
                      </a:r>
                      <a:endParaRPr lang="fr-FR" sz="1600">
                        <a:effectLst/>
                        <a:latin typeface="Calibri" panose="020F0502020204030204" pitchFamily="34" charset="0"/>
                        <a:ea typeface="Calibri" panose="020F0502020204030204" pitchFamily="34" charset="0"/>
                      </a:endParaRPr>
                    </a:p>
                  </a:txBody>
                  <a:tcPr marL="44450" marR="44450" marT="0" marB="0" anchor="ctr"/>
                </a:tc>
                <a:tc gridSpan="3">
                  <a:txBody>
                    <a:bodyPr/>
                    <a:lstStyle/>
                    <a:p>
                      <a:pPr algn="ctr">
                        <a:spcAft>
                          <a:spcPts val="0"/>
                        </a:spcAft>
                      </a:pPr>
                      <a:r>
                        <a:rPr lang="fr-FR" sz="1600" dirty="0">
                          <a:effectLst/>
                        </a:rPr>
                        <a:t>PERSONNELS DES ETABLISSEMENTS : CADRES</a:t>
                      </a:r>
                      <a:endParaRPr lang="fr-FR" sz="1600" dirty="0">
                        <a:effectLst/>
                        <a:latin typeface="Calibri" panose="020F0502020204030204" pitchFamily="34" charset="0"/>
                        <a:ea typeface="Calibri" panose="020F0502020204030204" pitchFamily="34" charset="0"/>
                      </a:endParaRPr>
                    </a:p>
                  </a:txBody>
                  <a:tcPr marL="44450" marR="44450" marT="0" marB="0" anchor="ct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612556178"/>
                  </a:ext>
                </a:extLst>
              </a:tr>
              <a:tr h="255270">
                <a:tc>
                  <a:txBody>
                    <a:bodyPr/>
                    <a:lstStyle/>
                    <a:p>
                      <a:pPr algn="ctr">
                        <a:spcAft>
                          <a:spcPts val="0"/>
                        </a:spcAft>
                      </a:pPr>
                      <a:r>
                        <a:rPr lang="fr-FR" sz="1600">
                          <a:effectLst/>
                        </a:rPr>
                        <a:t>Garanties</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Employeur</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Salarié</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Total</a:t>
                      </a:r>
                      <a:endParaRPr lang="fr-FR" sz="16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2413981455"/>
                  </a:ext>
                </a:extLst>
              </a:tr>
              <a:tr h="200025">
                <a:tc>
                  <a:txBody>
                    <a:bodyPr/>
                    <a:lstStyle/>
                    <a:p>
                      <a:pPr algn="ctr">
                        <a:spcAft>
                          <a:spcPts val="0"/>
                        </a:spcAft>
                      </a:pPr>
                      <a:r>
                        <a:rPr lang="fr-FR" sz="1600">
                          <a:effectLst/>
                        </a:rPr>
                        <a:t>Incapacité</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0,15%</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0,15%</a:t>
                      </a:r>
                      <a:endParaRPr lang="fr-FR" sz="16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638077872"/>
                  </a:ext>
                </a:extLst>
              </a:tr>
              <a:tr h="255270">
                <a:tc>
                  <a:txBody>
                    <a:bodyPr/>
                    <a:lstStyle/>
                    <a:p>
                      <a:pPr algn="ctr">
                        <a:spcAft>
                          <a:spcPts val="0"/>
                        </a:spcAft>
                      </a:pPr>
                      <a:r>
                        <a:rPr lang="fr-FR" sz="1600">
                          <a:effectLst/>
                        </a:rPr>
                        <a:t>Invalidité</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0,60%</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0,05%</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0,65%</a:t>
                      </a:r>
                      <a:endParaRPr lang="fr-FR" sz="16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1246151766"/>
                  </a:ext>
                </a:extLst>
              </a:tr>
              <a:tr h="255270">
                <a:tc>
                  <a:txBody>
                    <a:bodyPr/>
                    <a:lstStyle/>
                    <a:p>
                      <a:pPr algn="ctr">
                        <a:spcAft>
                          <a:spcPts val="0"/>
                        </a:spcAft>
                      </a:pPr>
                      <a:r>
                        <a:rPr lang="fr-FR" sz="1600">
                          <a:effectLst/>
                        </a:rPr>
                        <a:t>Décès IAD</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0,90%</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dirty="0">
                          <a:effectLst/>
                        </a:rPr>
                        <a:t> </a:t>
                      </a:r>
                      <a:endParaRPr lang="fr-FR" sz="1600" dirty="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0,90%</a:t>
                      </a:r>
                      <a:endParaRPr lang="fr-FR" sz="16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457189595"/>
                  </a:ext>
                </a:extLst>
              </a:tr>
              <a:tr h="255270">
                <a:tc>
                  <a:txBody>
                    <a:bodyPr/>
                    <a:lstStyle/>
                    <a:p>
                      <a:pPr algn="ctr">
                        <a:spcAft>
                          <a:spcPts val="0"/>
                        </a:spcAft>
                      </a:pPr>
                      <a:r>
                        <a:rPr lang="fr-FR" sz="1600">
                          <a:effectLst/>
                        </a:rPr>
                        <a:t>Total</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1,50%</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0,20%</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dirty="0">
                          <a:effectLst/>
                        </a:rPr>
                        <a:t>1,70%</a:t>
                      </a:r>
                      <a:endParaRPr lang="fr-FR" sz="1600" dirty="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2391708731"/>
                  </a:ext>
                </a:extLst>
              </a:tr>
            </a:tbl>
          </a:graphicData>
        </a:graphic>
      </p:graphicFrame>
      <p:graphicFrame>
        <p:nvGraphicFramePr>
          <p:cNvPr id="6" name="Tableau 5">
            <a:extLst>
              <a:ext uri="{FF2B5EF4-FFF2-40B4-BE49-F238E27FC236}">
                <a16:creationId xmlns:a16="http://schemas.microsoft.com/office/drawing/2014/main" id="{8EE5084A-FE57-408A-9552-B237B91FA845}"/>
              </a:ext>
            </a:extLst>
          </p:cNvPr>
          <p:cNvGraphicFramePr>
            <a:graphicFrameLocks noGrp="1"/>
          </p:cNvGraphicFramePr>
          <p:nvPr>
            <p:extLst>
              <p:ext uri="{D42A27DB-BD31-4B8C-83A1-F6EECF244321}">
                <p14:modId xmlns:p14="http://schemas.microsoft.com/office/powerpoint/2010/main" val="3244891366"/>
              </p:ext>
            </p:extLst>
          </p:nvPr>
        </p:nvGraphicFramePr>
        <p:xfrm>
          <a:off x="3300730" y="3390413"/>
          <a:ext cx="6108700" cy="1560195"/>
        </p:xfrm>
        <a:graphic>
          <a:graphicData uri="http://schemas.openxmlformats.org/drawingml/2006/table">
            <a:tbl>
              <a:tblPr firstRow="1" firstCol="1" bandRow="1">
                <a:tableStyleId>{7DF18680-E054-41AD-8BC1-D1AEF772440D}</a:tableStyleId>
              </a:tblPr>
              <a:tblGrid>
                <a:gridCol w="1231900">
                  <a:extLst>
                    <a:ext uri="{9D8B030D-6E8A-4147-A177-3AD203B41FA5}">
                      <a16:colId xmlns:a16="http://schemas.microsoft.com/office/drawing/2014/main" val="200170226"/>
                    </a:ext>
                  </a:extLst>
                </a:gridCol>
                <a:gridCol w="2207895">
                  <a:extLst>
                    <a:ext uri="{9D8B030D-6E8A-4147-A177-3AD203B41FA5}">
                      <a16:colId xmlns:a16="http://schemas.microsoft.com/office/drawing/2014/main" val="1728334272"/>
                    </a:ext>
                  </a:extLst>
                </a:gridCol>
                <a:gridCol w="1407160">
                  <a:extLst>
                    <a:ext uri="{9D8B030D-6E8A-4147-A177-3AD203B41FA5}">
                      <a16:colId xmlns:a16="http://schemas.microsoft.com/office/drawing/2014/main" val="3705516585"/>
                    </a:ext>
                  </a:extLst>
                </a:gridCol>
                <a:gridCol w="1261745">
                  <a:extLst>
                    <a:ext uri="{9D8B030D-6E8A-4147-A177-3AD203B41FA5}">
                      <a16:colId xmlns:a16="http://schemas.microsoft.com/office/drawing/2014/main" val="702195916"/>
                    </a:ext>
                  </a:extLst>
                </a:gridCol>
              </a:tblGrid>
              <a:tr h="295275">
                <a:tc>
                  <a:txBody>
                    <a:bodyPr/>
                    <a:lstStyle/>
                    <a:p>
                      <a:pPr algn="ctr">
                        <a:spcAft>
                          <a:spcPts val="0"/>
                        </a:spcAft>
                      </a:pPr>
                      <a:r>
                        <a:rPr lang="fr-FR" sz="1600">
                          <a:effectLst/>
                        </a:rPr>
                        <a:t>2019</a:t>
                      </a:r>
                      <a:endParaRPr lang="fr-FR" sz="1600">
                        <a:effectLst/>
                        <a:latin typeface="Calibri" panose="020F0502020204030204" pitchFamily="34" charset="0"/>
                        <a:ea typeface="Calibri" panose="020F0502020204030204" pitchFamily="34" charset="0"/>
                      </a:endParaRPr>
                    </a:p>
                  </a:txBody>
                  <a:tcPr marL="44450" marR="44450" marT="0" marB="0" anchor="ctr"/>
                </a:tc>
                <a:tc gridSpan="3">
                  <a:txBody>
                    <a:bodyPr/>
                    <a:lstStyle/>
                    <a:p>
                      <a:pPr algn="ctr">
                        <a:spcAft>
                          <a:spcPts val="0"/>
                        </a:spcAft>
                      </a:pPr>
                      <a:r>
                        <a:rPr lang="fr-FR" sz="1600" dirty="0">
                          <a:effectLst/>
                        </a:rPr>
                        <a:t>PERSONNELS DES ETABLISSEMENTS : NON CADRES</a:t>
                      </a:r>
                      <a:endParaRPr lang="fr-FR" sz="1600" dirty="0">
                        <a:effectLst/>
                        <a:latin typeface="Calibri" panose="020F0502020204030204" pitchFamily="34" charset="0"/>
                        <a:ea typeface="Calibri" panose="020F0502020204030204" pitchFamily="34" charset="0"/>
                      </a:endParaRPr>
                    </a:p>
                  </a:txBody>
                  <a:tcPr marL="44450" marR="44450" marT="0" marB="0" anchor="ct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688012187"/>
                  </a:ext>
                </a:extLst>
              </a:tr>
              <a:tr h="255270">
                <a:tc>
                  <a:txBody>
                    <a:bodyPr/>
                    <a:lstStyle/>
                    <a:p>
                      <a:pPr algn="ctr">
                        <a:spcAft>
                          <a:spcPts val="0"/>
                        </a:spcAft>
                      </a:pPr>
                      <a:r>
                        <a:rPr lang="fr-FR" sz="1600">
                          <a:effectLst/>
                        </a:rPr>
                        <a:t>Garanties</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Employeur</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Salarié</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Total</a:t>
                      </a:r>
                      <a:endParaRPr lang="fr-FR" sz="16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282191252"/>
                  </a:ext>
                </a:extLst>
              </a:tr>
              <a:tr h="200025">
                <a:tc>
                  <a:txBody>
                    <a:bodyPr/>
                    <a:lstStyle/>
                    <a:p>
                      <a:pPr algn="ctr">
                        <a:spcAft>
                          <a:spcPts val="0"/>
                        </a:spcAft>
                      </a:pPr>
                      <a:r>
                        <a:rPr lang="fr-FR" sz="1600">
                          <a:effectLst/>
                        </a:rPr>
                        <a:t>Incapacité</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0,20%</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0,20%</a:t>
                      </a:r>
                      <a:endParaRPr lang="fr-FR" sz="16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4248494154"/>
                  </a:ext>
                </a:extLst>
              </a:tr>
              <a:tr h="255270">
                <a:tc>
                  <a:txBody>
                    <a:bodyPr/>
                    <a:lstStyle/>
                    <a:p>
                      <a:pPr algn="ctr">
                        <a:spcAft>
                          <a:spcPts val="0"/>
                        </a:spcAft>
                      </a:pPr>
                      <a:r>
                        <a:rPr lang="fr-FR" sz="1600">
                          <a:effectLst/>
                        </a:rPr>
                        <a:t>Invalidité</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dirty="0">
                          <a:effectLst/>
                        </a:rPr>
                        <a:t>0,75%</a:t>
                      </a:r>
                      <a:endParaRPr lang="fr-FR" sz="1600" dirty="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dirty="0">
                          <a:effectLst/>
                        </a:rPr>
                        <a:t>0,75%</a:t>
                      </a:r>
                      <a:endParaRPr lang="fr-FR" sz="1600" dirty="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570532622"/>
                  </a:ext>
                </a:extLst>
              </a:tr>
              <a:tr h="255270">
                <a:tc>
                  <a:txBody>
                    <a:bodyPr/>
                    <a:lstStyle/>
                    <a:p>
                      <a:pPr algn="ctr">
                        <a:spcAft>
                          <a:spcPts val="0"/>
                        </a:spcAft>
                      </a:pPr>
                      <a:r>
                        <a:rPr lang="fr-FR" sz="1600">
                          <a:effectLst/>
                        </a:rPr>
                        <a:t>Décès IAD</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dirty="0">
                          <a:effectLst/>
                        </a:rPr>
                        <a:t>0,25%</a:t>
                      </a:r>
                      <a:endParaRPr lang="fr-FR" sz="1600" dirty="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dirty="0">
                          <a:effectLst/>
                        </a:rPr>
                        <a:t>0,25%</a:t>
                      </a:r>
                      <a:endParaRPr lang="fr-FR" sz="1600" dirty="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1222273148"/>
                  </a:ext>
                </a:extLst>
              </a:tr>
              <a:tr h="255270">
                <a:tc>
                  <a:txBody>
                    <a:bodyPr/>
                    <a:lstStyle/>
                    <a:p>
                      <a:pPr algn="ctr">
                        <a:spcAft>
                          <a:spcPts val="0"/>
                        </a:spcAft>
                      </a:pPr>
                      <a:r>
                        <a:rPr lang="fr-FR" sz="1600">
                          <a:effectLst/>
                        </a:rPr>
                        <a:t>Total</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1,00%</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a:effectLst/>
                        </a:rPr>
                        <a:t>0,20%</a:t>
                      </a:r>
                      <a:endParaRPr lang="fr-FR" sz="16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fr-FR" sz="1600" dirty="0">
                          <a:effectLst/>
                        </a:rPr>
                        <a:t>1,20%</a:t>
                      </a:r>
                      <a:endParaRPr lang="fr-FR" sz="1600" dirty="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4256522709"/>
                  </a:ext>
                </a:extLst>
              </a:tr>
            </a:tbl>
          </a:graphicData>
        </a:graphic>
      </p:graphicFrame>
      <p:cxnSp>
        <p:nvCxnSpPr>
          <p:cNvPr id="11" name="Connecteur droit avec flèche 10">
            <a:extLst>
              <a:ext uri="{FF2B5EF4-FFF2-40B4-BE49-F238E27FC236}">
                <a16:creationId xmlns:a16="http://schemas.microsoft.com/office/drawing/2014/main" id="{3A6E9AF3-AB5E-4990-BEB0-3B184831CA83}"/>
              </a:ext>
            </a:extLst>
          </p:cNvPr>
          <p:cNvCxnSpPr>
            <a:cxnSpLocks/>
          </p:cNvCxnSpPr>
          <p:nvPr/>
        </p:nvCxnSpPr>
        <p:spPr>
          <a:xfrm>
            <a:off x="4173239" y="2007555"/>
            <a:ext cx="2181841" cy="1023028"/>
          </a:xfrm>
          <a:prstGeom prst="straightConnector1">
            <a:avLst/>
          </a:prstGeom>
          <a:ln>
            <a:solidFill>
              <a:srgbClr val="128076"/>
            </a:solidFill>
            <a:tailEnd type="triangle"/>
          </a:ln>
        </p:spPr>
        <p:style>
          <a:lnRef idx="2">
            <a:schemeClr val="accent1"/>
          </a:lnRef>
          <a:fillRef idx="0">
            <a:schemeClr val="accent1"/>
          </a:fillRef>
          <a:effectRef idx="1">
            <a:schemeClr val="accent1"/>
          </a:effectRef>
          <a:fontRef idx="minor">
            <a:schemeClr val="tx1"/>
          </a:fontRef>
        </p:style>
      </p:cxnSp>
      <p:sp>
        <p:nvSpPr>
          <p:cNvPr id="8" name="ZoneTexte 7">
            <a:extLst>
              <a:ext uri="{FF2B5EF4-FFF2-40B4-BE49-F238E27FC236}">
                <a16:creationId xmlns:a16="http://schemas.microsoft.com/office/drawing/2014/main" id="{E8EB8C8F-E9EA-491C-AE62-C60DD17F462A}"/>
              </a:ext>
            </a:extLst>
          </p:cNvPr>
          <p:cNvSpPr txBox="1"/>
          <p:nvPr/>
        </p:nvSpPr>
        <p:spPr>
          <a:xfrm>
            <a:off x="3372951" y="1592056"/>
            <a:ext cx="750711"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fr-FR" sz="1600" dirty="0"/>
              <a:t>0,75% en 2018</a:t>
            </a:r>
          </a:p>
        </p:txBody>
      </p:sp>
      <p:cxnSp>
        <p:nvCxnSpPr>
          <p:cNvPr id="10" name="Connecteur droit avec flèche 9">
            <a:extLst>
              <a:ext uri="{FF2B5EF4-FFF2-40B4-BE49-F238E27FC236}">
                <a16:creationId xmlns:a16="http://schemas.microsoft.com/office/drawing/2014/main" id="{ECFEA5E6-CC2D-4522-97C2-50B46740EAED}"/>
              </a:ext>
            </a:extLst>
          </p:cNvPr>
          <p:cNvCxnSpPr>
            <a:cxnSpLocks/>
          </p:cNvCxnSpPr>
          <p:nvPr/>
        </p:nvCxnSpPr>
        <p:spPr>
          <a:xfrm flipV="1">
            <a:off x="3950283" y="4950608"/>
            <a:ext cx="1509991" cy="829269"/>
          </a:xfrm>
          <a:prstGeom prst="straightConnector1">
            <a:avLst/>
          </a:prstGeom>
          <a:ln>
            <a:solidFill>
              <a:srgbClr val="128076"/>
            </a:solidFill>
            <a:tailEnd type="triangle"/>
          </a:ln>
        </p:spPr>
        <p:style>
          <a:lnRef idx="2">
            <a:schemeClr val="accent1"/>
          </a:lnRef>
          <a:fillRef idx="0">
            <a:schemeClr val="accent1"/>
          </a:fillRef>
          <a:effectRef idx="1">
            <a:schemeClr val="accent1"/>
          </a:effectRef>
          <a:fontRef idx="minor">
            <a:schemeClr val="tx1"/>
          </a:fontRef>
        </p:style>
      </p:cxnSp>
      <p:sp>
        <p:nvSpPr>
          <p:cNvPr id="12" name="ZoneTexte 11">
            <a:extLst>
              <a:ext uri="{FF2B5EF4-FFF2-40B4-BE49-F238E27FC236}">
                <a16:creationId xmlns:a16="http://schemas.microsoft.com/office/drawing/2014/main" id="{59B64B87-91A3-4D3F-9B77-17A2FD85AD82}"/>
              </a:ext>
            </a:extLst>
          </p:cNvPr>
          <p:cNvSpPr txBox="1"/>
          <p:nvPr/>
        </p:nvSpPr>
        <p:spPr>
          <a:xfrm>
            <a:off x="3149995" y="5364378"/>
            <a:ext cx="750711"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fr-FR" sz="1600" dirty="0"/>
              <a:t>0,59% en 2018</a:t>
            </a:r>
          </a:p>
        </p:txBody>
      </p:sp>
    </p:spTree>
    <p:extLst>
      <p:ext uri="{BB962C8B-B14F-4D97-AF65-F5344CB8AC3E}">
        <p14:creationId xmlns:p14="http://schemas.microsoft.com/office/powerpoint/2010/main" val="6901012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B13798AB-DB6F-453F-ABD7-7A8A6F19C8DC}"/>
              </a:ext>
            </a:extLst>
          </p:cNvPr>
          <p:cNvSpPr>
            <a:spLocks noGrp="1"/>
          </p:cNvSpPr>
          <p:nvPr>
            <p:ph type="body" idx="1"/>
          </p:nvPr>
        </p:nvSpPr>
        <p:spPr/>
        <p:txBody>
          <a:bodyPr/>
          <a:lstStyle/>
          <a:p>
            <a:endParaRPr lang="fr-FR" dirty="0">
              <a:latin typeface="Century Gothic" panose="020B0502020202020204" pitchFamily="34" charset="0"/>
            </a:endParaRPr>
          </a:p>
          <a:p>
            <a:endParaRPr lang="fr-FR" dirty="0">
              <a:latin typeface="Century Gothic" panose="020B0502020202020204" pitchFamily="34" charset="0"/>
            </a:endParaRPr>
          </a:p>
          <a:p>
            <a:pPr algn="l"/>
            <a:r>
              <a:rPr lang="fr-FR" dirty="0">
                <a:latin typeface="Century Gothic" panose="020B0502020202020204" pitchFamily="34" charset="0"/>
              </a:rPr>
              <a:t>En cas de contrôle Urssaf, nous contacter</a:t>
            </a:r>
          </a:p>
          <a:p>
            <a:pPr algn="l"/>
            <a:endParaRPr lang="fr-FR" dirty="0">
              <a:latin typeface="Century Gothic" panose="020B0502020202020204" pitchFamily="34" charset="0"/>
            </a:endParaRPr>
          </a:p>
          <a:p>
            <a:pPr algn="l"/>
            <a:endParaRPr lang="fr-FR" dirty="0">
              <a:latin typeface="Century Gothic" panose="020B0502020202020204" pitchFamily="34" charset="0"/>
            </a:endParaRPr>
          </a:p>
          <a:p>
            <a:pPr algn="l"/>
            <a:endParaRPr lang="fr-FR" dirty="0">
              <a:latin typeface="Century Gothic" panose="020B0502020202020204" pitchFamily="34" charset="0"/>
            </a:endParaRPr>
          </a:p>
          <a:p>
            <a:pPr algn="l"/>
            <a:r>
              <a:rPr lang="fr-FR" dirty="0">
                <a:latin typeface="Century Gothic" panose="020B0502020202020204" pitchFamily="34" charset="0"/>
              </a:rPr>
              <a:t>L’inspecteur  du redressement réclamera le QUITUS !</a:t>
            </a:r>
          </a:p>
        </p:txBody>
      </p:sp>
      <p:sp>
        <p:nvSpPr>
          <p:cNvPr id="3" name="Espace réservé du contenu 2">
            <a:extLst>
              <a:ext uri="{FF2B5EF4-FFF2-40B4-BE49-F238E27FC236}">
                <a16:creationId xmlns:a16="http://schemas.microsoft.com/office/drawing/2014/main" id="{ED665029-962F-49DB-8307-67FD0AFD18F4}"/>
              </a:ext>
            </a:extLst>
          </p:cNvPr>
          <p:cNvSpPr>
            <a:spLocks noGrp="1"/>
          </p:cNvSpPr>
          <p:nvPr>
            <p:ph sz="half" idx="15"/>
          </p:nvPr>
        </p:nvSpPr>
        <p:spPr/>
        <p:txBody>
          <a:bodyPr>
            <a:normAutofit/>
          </a:bodyPr>
          <a:lstStyle/>
          <a:p>
            <a:pPr algn="l"/>
            <a:endParaRPr lang="fr-FR" cap="none" dirty="0">
              <a:latin typeface="Century Gothic" panose="020B0502020202020204" pitchFamily="34" charset="0"/>
            </a:endParaRPr>
          </a:p>
          <a:p>
            <a:pPr algn="l"/>
            <a:r>
              <a:rPr lang="fr-FR" cap="none" dirty="0">
                <a:latin typeface="Century Gothic" panose="020B0502020202020204" pitchFamily="34" charset="0"/>
              </a:rPr>
              <a:t>La question du versement de la CSG-CRDS calculée sur la cotisation établissement est réglée grâce à une convention signée avec l’Acoss.</a:t>
            </a:r>
          </a:p>
          <a:p>
            <a:pPr marL="806450" algn="l"/>
            <a:r>
              <a:rPr lang="fr-FR" cap="none" dirty="0">
                <a:solidFill>
                  <a:srgbClr val="16B1AB"/>
                </a:solidFill>
                <a:latin typeface="Century Gothic" panose="020B0502020202020204" pitchFamily="34" charset="0"/>
              </a:rPr>
              <a:t>En cas de contrôle URSSAF : </a:t>
            </a:r>
            <a:r>
              <a:rPr lang="fr-FR" cap="none" dirty="0">
                <a:latin typeface="Century Gothic" panose="020B0502020202020204" pitchFamily="34" charset="0"/>
              </a:rPr>
              <a:t>contacter </a:t>
            </a:r>
            <a:r>
              <a:rPr lang="fr-FR" cap="none" dirty="0">
                <a:latin typeface="Century Gothic" panose="020B0502020202020204" pitchFamily="34" charset="0"/>
                <a:hlinkClick r:id="rId3"/>
              </a:rPr>
              <a:t>prevoyance@branche-eep.org</a:t>
            </a:r>
            <a:r>
              <a:rPr lang="fr-FR" cap="none" dirty="0">
                <a:latin typeface="Century Gothic" panose="020B0502020202020204" pitchFamily="34" charset="0"/>
              </a:rPr>
              <a:t> pour que nous adressions un </a:t>
            </a:r>
            <a:r>
              <a:rPr lang="fr-FR" sz="4000" b="1" cap="none" dirty="0">
                <a:solidFill>
                  <a:srgbClr val="00A9AD"/>
                </a:solidFill>
                <a:latin typeface="Century Gothic" panose="020B0502020202020204" pitchFamily="34" charset="0"/>
              </a:rPr>
              <a:t>quitus</a:t>
            </a:r>
            <a:r>
              <a:rPr lang="fr-FR" b="1" cap="none" dirty="0">
                <a:solidFill>
                  <a:srgbClr val="00A9AD"/>
                </a:solidFill>
                <a:latin typeface="Century Gothic" panose="020B0502020202020204" pitchFamily="34" charset="0"/>
              </a:rPr>
              <a:t> </a:t>
            </a:r>
            <a:r>
              <a:rPr lang="fr-FR" cap="none" dirty="0">
                <a:latin typeface="Century Gothic" panose="020B0502020202020204" pitchFamily="34" charset="0"/>
              </a:rPr>
              <a:t>(preuve de paiement)</a:t>
            </a:r>
          </a:p>
        </p:txBody>
      </p:sp>
      <p:sp>
        <p:nvSpPr>
          <p:cNvPr id="2" name="Titre 1">
            <a:extLst>
              <a:ext uri="{FF2B5EF4-FFF2-40B4-BE49-F238E27FC236}">
                <a16:creationId xmlns:a16="http://schemas.microsoft.com/office/drawing/2014/main" id="{798FBBA2-17F2-4366-AD54-68B512672601}"/>
              </a:ext>
            </a:extLst>
          </p:cNvPr>
          <p:cNvSpPr>
            <a:spLocks noGrp="1"/>
          </p:cNvSpPr>
          <p:nvPr>
            <p:ph type="title"/>
          </p:nvPr>
        </p:nvSpPr>
        <p:spPr/>
        <p:txBody>
          <a:bodyPr/>
          <a:lstStyle/>
          <a:p>
            <a:pPr algn="l"/>
            <a:r>
              <a:rPr lang="fr-FR" dirty="0">
                <a:solidFill>
                  <a:srgbClr val="16B1AB"/>
                </a:solidFill>
                <a:latin typeface="Century Gothic" panose="020B0502020202020204" pitchFamily="34" charset="0"/>
              </a:rPr>
              <a:t>CSG CRDS Enseignants </a:t>
            </a:r>
          </a:p>
        </p:txBody>
      </p:sp>
      <p:pic>
        <p:nvPicPr>
          <p:cNvPr id="7" name="Picture 2" descr="http://www.fnogec.org/politique-sociale/protection-sociale-complementaire/la-prevoyance/resolveuid/31979e78097bb3de846962e9def9d999/image_preview">
            <a:extLst>
              <a:ext uri="{FF2B5EF4-FFF2-40B4-BE49-F238E27FC236}">
                <a16:creationId xmlns:a16="http://schemas.microsoft.com/office/drawing/2014/main" id="{1473E707-04CD-41F6-A69F-3A31B3D80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8985" y="74532"/>
            <a:ext cx="1550276" cy="13836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ésultat de recherche d'images pour &quot;panneau attention&quot;">
            <a:extLst>
              <a:ext uri="{FF2B5EF4-FFF2-40B4-BE49-F238E27FC236}">
                <a16:creationId xmlns:a16="http://schemas.microsoft.com/office/drawing/2014/main" id="{5D8B6280-43C7-4B88-9AEF-51CB92B425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4089" y="4267346"/>
            <a:ext cx="653896" cy="57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62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62F8CA2-8636-410B-9496-0B03D26203D7}"/>
              </a:ext>
            </a:extLst>
          </p:cNvPr>
          <p:cNvSpPr>
            <a:spLocks noGrp="1"/>
          </p:cNvSpPr>
          <p:nvPr>
            <p:ph type="body" idx="1"/>
          </p:nvPr>
        </p:nvSpPr>
        <p:spPr/>
        <p:txBody>
          <a:bodyPr/>
          <a:lstStyle/>
          <a:p>
            <a:pPr algn="l"/>
            <a:r>
              <a:rPr lang="fr-FR" dirty="0"/>
              <a:t>Applicable uniquement pour  le seuil d’effectif lié à la mise en place du CSE et son fonctionnement. </a:t>
            </a:r>
          </a:p>
          <a:p>
            <a:pPr algn="l"/>
            <a:endParaRPr lang="fr-FR" dirty="0"/>
          </a:p>
          <a:p>
            <a:pPr algn="l"/>
            <a:r>
              <a:rPr lang="fr-FR" dirty="0"/>
              <a:t>Ces dispositions s'appliquent pour le calcul des effectifs enregistrés dans les entreprises à compter du </a:t>
            </a:r>
            <a:r>
              <a:rPr lang="fr-FR" b="1" dirty="0"/>
              <a:t>1</a:t>
            </a:r>
            <a:r>
              <a:rPr lang="fr-FR" b="1" baseline="30000" dirty="0"/>
              <a:t>er</a:t>
            </a:r>
            <a:r>
              <a:rPr lang="fr-FR" b="1" dirty="0"/>
              <a:t> janvier 2019.</a:t>
            </a:r>
          </a:p>
        </p:txBody>
      </p:sp>
      <p:sp>
        <p:nvSpPr>
          <p:cNvPr id="3" name="Espace réservé du contenu 2">
            <a:extLst>
              <a:ext uri="{FF2B5EF4-FFF2-40B4-BE49-F238E27FC236}">
                <a16:creationId xmlns:a16="http://schemas.microsoft.com/office/drawing/2014/main" id="{E43BA795-0846-4510-B462-89E588116CDA}"/>
              </a:ext>
            </a:extLst>
          </p:cNvPr>
          <p:cNvSpPr>
            <a:spLocks noGrp="1"/>
          </p:cNvSpPr>
          <p:nvPr>
            <p:ph sz="half" idx="15"/>
          </p:nvPr>
        </p:nvSpPr>
        <p:spPr>
          <a:xfrm>
            <a:off x="3364089" y="1917953"/>
            <a:ext cx="8363811" cy="4628444"/>
          </a:xfrm>
        </p:spPr>
        <p:txBody>
          <a:bodyPr>
            <a:noAutofit/>
          </a:bodyPr>
          <a:lstStyle/>
          <a:p>
            <a:pPr algn="l"/>
            <a:r>
              <a:rPr lang="fr-FR" sz="2200" cap="none" dirty="0"/>
              <a:t>Les salariés en CUI sont désormais pris en compte dans le calcul des effectifs de l'entreprise pour l’application des règles de mise en place et de fonctionnement du comité social et économique (</a:t>
            </a:r>
            <a:r>
              <a:rPr lang="fr-FR" sz="2200" cap="none" dirty="0">
                <a:hlinkClick r:id="rId2"/>
              </a:rPr>
              <a:t>C. trav., art. L. 2301-1 nouv.). </a:t>
            </a:r>
            <a:endParaRPr lang="fr-FR" sz="2200" cap="none" dirty="0"/>
          </a:p>
          <a:p>
            <a:pPr algn="l"/>
            <a:r>
              <a:rPr lang="fr-FR" sz="2200" cap="none" dirty="0"/>
              <a:t>La Cour de Justice de l'Union européenne a condamné la France, estimant que </a:t>
            </a:r>
            <a:r>
              <a:rPr lang="fr-FR" sz="2200" u="sng" cap="none" dirty="0">
                <a:hlinkClick r:id="rId3"/>
              </a:rPr>
              <a:t>l'article L. 1111-3 du code du travail</a:t>
            </a:r>
            <a:r>
              <a:rPr lang="fr-FR" sz="2200" cap="none" dirty="0"/>
              <a:t> excluant les salariés en CUI du décompte de l'effectif pour apprécier les seuils de mise en place de la représentation du personnel état « incompatible avec le droit de l'Union »,</a:t>
            </a:r>
            <a:br>
              <a:rPr lang="fr-FR" sz="2200" cap="none" dirty="0"/>
            </a:br>
            <a:r>
              <a:rPr lang="fr-FR" sz="2200" cap="none" dirty="0"/>
              <a:t>La loi du 5 septembre  2018 pour la liberté de choisir son avenir professionnel modifie le code du travail en intégrant une dérogation à l’article précité. </a:t>
            </a:r>
          </a:p>
          <a:p>
            <a:endParaRPr lang="fr-FR" sz="2200" cap="none" dirty="0"/>
          </a:p>
        </p:txBody>
      </p:sp>
      <p:sp>
        <p:nvSpPr>
          <p:cNvPr id="4" name="Titre 3">
            <a:extLst>
              <a:ext uri="{FF2B5EF4-FFF2-40B4-BE49-F238E27FC236}">
                <a16:creationId xmlns:a16="http://schemas.microsoft.com/office/drawing/2014/main" id="{F645A772-E557-4EA9-BBE5-53BF2F7042BD}"/>
              </a:ext>
            </a:extLst>
          </p:cNvPr>
          <p:cNvSpPr>
            <a:spLocks noGrp="1"/>
          </p:cNvSpPr>
          <p:nvPr>
            <p:ph type="title"/>
          </p:nvPr>
        </p:nvSpPr>
        <p:spPr/>
        <p:txBody>
          <a:bodyPr/>
          <a:lstStyle/>
          <a:p>
            <a:r>
              <a:rPr lang="fr-FR" b="1" cap="none" dirty="0"/>
              <a:t>Prise en compte des CUI dans le calcul des effectifs pour le CSE </a:t>
            </a:r>
            <a:br>
              <a:rPr lang="fr-FR" b="1" cap="none" dirty="0"/>
            </a:br>
            <a:endParaRPr lang="fr-FR" dirty="0"/>
          </a:p>
        </p:txBody>
      </p:sp>
    </p:spTree>
    <p:extLst>
      <p:ext uri="{BB962C8B-B14F-4D97-AF65-F5344CB8AC3E}">
        <p14:creationId xmlns:p14="http://schemas.microsoft.com/office/powerpoint/2010/main" val="16088944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197E299-B3AF-4100-AC54-793AC95ADF94}"/>
              </a:ext>
            </a:extLst>
          </p:cNvPr>
          <p:cNvSpPr>
            <a:spLocks noGrp="1"/>
          </p:cNvSpPr>
          <p:nvPr>
            <p:ph type="body" idx="1"/>
          </p:nvPr>
        </p:nvSpPr>
        <p:spPr/>
        <p:txBody>
          <a:bodyPr/>
          <a:lstStyle/>
          <a:p>
            <a:pPr algn="ctr"/>
            <a:r>
              <a:rPr lang="fr-FR" b="1" dirty="0"/>
              <a:t>Le comité social et économique </a:t>
            </a:r>
          </a:p>
        </p:txBody>
      </p:sp>
      <p:sp>
        <p:nvSpPr>
          <p:cNvPr id="4" name="Titre 3"/>
          <p:cNvSpPr>
            <a:spLocks noGrp="1"/>
          </p:cNvSpPr>
          <p:nvPr>
            <p:ph type="title" idx="4294967295"/>
          </p:nvPr>
        </p:nvSpPr>
        <p:spPr>
          <a:xfrm>
            <a:off x="2985294" y="0"/>
            <a:ext cx="6221412" cy="1063625"/>
          </a:xfrm>
        </p:spPr>
        <p:txBody>
          <a:bodyPr/>
          <a:lstStyle/>
          <a:p>
            <a:r>
              <a:rPr lang="fr-FR" b="1" dirty="0">
                <a:solidFill>
                  <a:schemeClr val="bg1"/>
                </a:solidFill>
              </a:rPr>
              <a:t>IRP</a:t>
            </a:r>
          </a:p>
        </p:txBody>
      </p:sp>
    </p:spTree>
    <p:extLst>
      <p:ext uri="{BB962C8B-B14F-4D97-AF65-F5344CB8AC3E}">
        <p14:creationId xmlns:p14="http://schemas.microsoft.com/office/powerpoint/2010/main" val="21155647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Principes généraux</a:t>
            </a:r>
          </a:p>
        </p:txBody>
      </p:sp>
      <p:sp>
        <p:nvSpPr>
          <p:cNvPr id="7" name="Rectangle 3"/>
          <p:cNvSpPr txBox="1">
            <a:spLocks noChangeArrowheads="1"/>
          </p:cNvSpPr>
          <p:nvPr/>
        </p:nvSpPr>
        <p:spPr bwMode="auto">
          <a:xfrm>
            <a:off x="439014" y="1410359"/>
            <a:ext cx="9795488" cy="5761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just" rtl="0" eaLnBrk="0" fontAlgn="base" hangingPunct="0">
              <a:spcBef>
                <a:spcPct val="20000"/>
              </a:spcBef>
              <a:spcAft>
                <a:spcPct val="50000"/>
              </a:spcAft>
              <a:buClr>
                <a:srgbClr val="F39915"/>
              </a:buClr>
              <a:buChar char="•"/>
              <a:defRPr sz="2000">
                <a:solidFill>
                  <a:srgbClr val="000066"/>
                </a:solidFill>
                <a:latin typeface="+mn-lt"/>
                <a:ea typeface="+mn-ea"/>
                <a:cs typeface="+mn-cs"/>
              </a:defRPr>
            </a:lvl1pPr>
            <a:lvl2pPr marL="742950" indent="-285750" algn="just" rtl="0" eaLnBrk="0" fontAlgn="base" hangingPunct="0">
              <a:spcBef>
                <a:spcPct val="20000"/>
              </a:spcBef>
              <a:spcAft>
                <a:spcPct val="50000"/>
              </a:spcAft>
              <a:buChar char="–"/>
              <a:defRPr sz="2000">
                <a:solidFill>
                  <a:srgbClr val="000066"/>
                </a:solidFill>
                <a:latin typeface="+mn-lt"/>
              </a:defRPr>
            </a:lvl2pPr>
            <a:lvl3pPr marL="1143000" indent="-228600" algn="just" rtl="0" eaLnBrk="0" fontAlgn="base" hangingPunct="0">
              <a:spcBef>
                <a:spcPct val="20000"/>
              </a:spcBef>
              <a:spcAft>
                <a:spcPct val="50000"/>
              </a:spcAft>
              <a:buChar char="•"/>
              <a:defRPr>
                <a:solidFill>
                  <a:srgbClr val="000066"/>
                </a:solidFill>
                <a:latin typeface="+mn-lt"/>
              </a:defRPr>
            </a:lvl3pPr>
            <a:lvl4pPr marL="1600200" indent="-228600" algn="just" rtl="0" eaLnBrk="0" fontAlgn="base" hangingPunct="0">
              <a:spcBef>
                <a:spcPct val="20000"/>
              </a:spcBef>
              <a:spcAft>
                <a:spcPct val="50000"/>
              </a:spcAft>
              <a:buChar char="–"/>
              <a:defRPr sz="1600">
                <a:solidFill>
                  <a:srgbClr val="000066"/>
                </a:solidFill>
                <a:latin typeface="+mn-lt"/>
              </a:defRPr>
            </a:lvl4pPr>
            <a:lvl5pPr marL="2057400" indent="-228600" algn="just" rtl="0" eaLnBrk="0" fontAlgn="base" hangingPunct="0">
              <a:spcBef>
                <a:spcPct val="20000"/>
              </a:spcBef>
              <a:spcAft>
                <a:spcPct val="50000"/>
              </a:spcAft>
              <a:buChar char="»"/>
              <a:defRPr sz="1600">
                <a:solidFill>
                  <a:srgbClr val="000066"/>
                </a:solidFill>
                <a:latin typeface="+mn-lt"/>
              </a:defRPr>
            </a:lvl5pPr>
            <a:lvl6pPr marL="2514600" indent="-228600" algn="just" rtl="0" fontAlgn="base">
              <a:spcBef>
                <a:spcPct val="20000"/>
              </a:spcBef>
              <a:spcAft>
                <a:spcPct val="50000"/>
              </a:spcAft>
              <a:buChar char="»"/>
              <a:defRPr sz="1600">
                <a:solidFill>
                  <a:srgbClr val="000066"/>
                </a:solidFill>
                <a:latin typeface="+mn-lt"/>
              </a:defRPr>
            </a:lvl6pPr>
            <a:lvl7pPr marL="2971800" indent="-228600" algn="just" rtl="0" fontAlgn="base">
              <a:spcBef>
                <a:spcPct val="20000"/>
              </a:spcBef>
              <a:spcAft>
                <a:spcPct val="50000"/>
              </a:spcAft>
              <a:buChar char="»"/>
              <a:defRPr sz="1600">
                <a:solidFill>
                  <a:srgbClr val="000066"/>
                </a:solidFill>
                <a:latin typeface="+mn-lt"/>
              </a:defRPr>
            </a:lvl7pPr>
            <a:lvl8pPr marL="3429000" indent="-228600" algn="just" rtl="0" fontAlgn="base">
              <a:spcBef>
                <a:spcPct val="20000"/>
              </a:spcBef>
              <a:spcAft>
                <a:spcPct val="50000"/>
              </a:spcAft>
              <a:buChar char="»"/>
              <a:defRPr sz="1600">
                <a:solidFill>
                  <a:srgbClr val="000066"/>
                </a:solidFill>
                <a:latin typeface="+mn-lt"/>
              </a:defRPr>
            </a:lvl8pPr>
            <a:lvl9pPr marL="3886200" indent="-228600" algn="just" rtl="0" fontAlgn="base">
              <a:spcBef>
                <a:spcPct val="20000"/>
              </a:spcBef>
              <a:spcAft>
                <a:spcPct val="50000"/>
              </a:spcAft>
              <a:buChar char="»"/>
              <a:defRPr sz="1600">
                <a:solidFill>
                  <a:srgbClr val="000066"/>
                </a:solidFill>
                <a:latin typeface="+mn-lt"/>
              </a:defRPr>
            </a:lvl9pPr>
          </a:lstStyle>
          <a:p>
            <a:pPr eaLnBrk="1" hangingPunct="1">
              <a:spcBef>
                <a:spcPts val="600"/>
              </a:spcBef>
              <a:spcAft>
                <a:spcPts val="1200"/>
              </a:spcAft>
              <a:buClr>
                <a:srgbClr val="3CA6C4"/>
              </a:buClr>
              <a:buFont typeface="Wingdings" panose="05000000000000000000" pitchFamily="2" charset="2"/>
              <a:buChar char="q"/>
              <a:defRPr/>
            </a:pPr>
            <a:r>
              <a:rPr lang="fr-FR" kern="0" dirty="0">
                <a:solidFill>
                  <a:schemeClr val="tx1"/>
                </a:solidFill>
                <a:latin typeface="Verdana"/>
              </a:rPr>
              <a:t>Un nouvel acteur : le CSE </a:t>
            </a:r>
          </a:p>
          <a:p>
            <a:pPr eaLnBrk="1" hangingPunct="1">
              <a:spcBef>
                <a:spcPts val="600"/>
              </a:spcBef>
              <a:spcAft>
                <a:spcPts val="1200"/>
              </a:spcAft>
              <a:buClr>
                <a:srgbClr val="3CA6C4"/>
              </a:buClr>
              <a:buFont typeface="Wingdings" panose="05000000000000000000" pitchFamily="2" charset="2"/>
              <a:buChar char="q"/>
              <a:defRPr/>
            </a:pPr>
            <a:r>
              <a:rPr lang="fr-FR" kern="0" dirty="0">
                <a:solidFill>
                  <a:schemeClr val="tx1"/>
                </a:solidFill>
                <a:latin typeface="Verdana"/>
              </a:rPr>
              <a:t>Chaque acteur a sa mission : il ne faut pas mélanger CSE et délégués syndicaux…. Et CSE dans un établissements de moins de 50 ETP et dans les établissements de 50 ETP et +. Chacun a des missions spécifiques selon l’effectif de l’entreprise;</a:t>
            </a:r>
          </a:p>
          <a:p>
            <a:pPr eaLnBrk="1" hangingPunct="1">
              <a:spcBef>
                <a:spcPts val="600"/>
              </a:spcBef>
              <a:spcAft>
                <a:spcPts val="1200"/>
              </a:spcAft>
              <a:buClr>
                <a:srgbClr val="3CA6C4"/>
              </a:buClr>
              <a:buFont typeface="Wingdings" panose="05000000000000000000" pitchFamily="2" charset="2"/>
              <a:buChar char="q"/>
              <a:defRPr/>
            </a:pPr>
            <a:r>
              <a:rPr lang="fr-FR" kern="0" dirty="0">
                <a:solidFill>
                  <a:schemeClr val="tx1"/>
                </a:solidFill>
                <a:latin typeface="Verdana"/>
              </a:rPr>
              <a:t>Les représentants du personnel ont des droits (moyens/ protection) et des obligations;</a:t>
            </a:r>
          </a:p>
          <a:p>
            <a:pPr eaLnBrk="1" hangingPunct="1">
              <a:spcBef>
                <a:spcPts val="600"/>
              </a:spcBef>
              <a:spcAft>
                <a:spcPts val="1200"/>
              </a:spcAft>
              <a:buClr>
                <a:srgbClr val="3CA6C4"/>
              </a:buClr>
              <a:buFont typeface="Wingdings" panose="05000000000000000000" pitchFamily="2" charset="2"/>
              <a:buChar char="q"/>
              <a:defRPr/>
            </a:pPr>
            <a:r>
              <a:rPr lang="fr-FR" kern="0" dirty="0">
                <a:solidFill>
                  <a:schemeClr val="tx1"/>
                </a:solidFill>
                <a:latin typeface="Verdana"/>
              </a:rPr>
              <a:t>Il appartient à celui qui réclame l’exécution d’une obligation d’en rapporter la preuve;</a:t>
            </a:r>
          </a:p>
          <a:p>
            <a:pPr eaLnBrk="1" hangingPunct="1">
              <a:spcBef>
                <a:spcPts val="600"/>
              </a:spcBef>
              <a:spcAft>
                <a:spcPts val="1200"/>
              </a:spcAft>
              <a:buClr>
                <a:srgbClr val="3CA6C4"/>
              </a:buClr>
              <a:buFont typeface="Wingdings" panose="05000000000000000000" pitchFamily="2" charset="2"/>
              <a:buChar char="q"/>
              <a:defRPr/>
            </a:pPr>
            <a:r>
              <a:rPr lang="fr-FR" kern="0" dirty="0">
                <a:solidFill>
                  <a:schemeClr val="tx1"/>
                </a:solidFill>
                <a:latin typeface="Verdana"/>
              </a:rPr>
              <a:t>Les réunions avec le CSE et les négociations sociales exigent une forte anticipation;</a:t>
            </a:r>
          </a:p>
          <a:p>
            <a:pPr eaLnBrk="1" hangingPunct="1">
              <a:spcBef>
                <a:spcPts val="600"/>
              </a:spcBef>
              <a:spcAft>
                <a:spcPts val="1200"/>
              </a:spcAft>
              <a:buClr>
                <a:srgbClr val="3CA6C4"/>
              </a:buClr>
              <a:buFont typeface="Wingdings" panose="05000000000000000000" pitchFamily="2" charset="2"/>
              <a:buChar char="q"/>
              <a:defRPr/>
            </a:pPr>
            <a:r>
              <a:rPr lang="fr-FR" kern="0" dirty="0">
                <a:solidFill>
                  <a:schemeClr val="tx1"/>
                </a:solidFill>
                <a:latin typeface="Verdana"/>
              </a:rPr>
              <a:t>Le dialogue social nécessite la délivrance de données objectives.</a:t>
            </a:r>
          </a:p>
        </p:txBody>
      </p:sp>
    </p:spTree>
    <p:extLst>
      <p:ext uri="{BB962C8B-B14F-4D97-AF65-F5344CB8AC3E}">
        <p14:creationId xmlns:p14="http://schemas.microsoft.com/office/powerpoint/2010/main" val="9032129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comité social et économique (cse)</a:t>
            </a:r>
          </a:p>
        </p:txBody>
      </p:sp>
      <p:sp>
        <p:nvSpPr>
          <p:cNvPr id="6" name="Rectangle à coins arrondis 5"/>
          <p:cNvSpPr/>
          <p:nvPr/>
        </p:nvSpPr>
        <p:spPr>
          <a:xfrm>
            <a:off x="7259395" y="1719973"/>
            <a:ext cx="2364997" cy="105495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1200" dirty="0"/>
              <a:t>CSE</a:t>
            </a:r>
          </a:p>
          <a:p>
            <a:pPr algn="ctr"/>
            <a:r>
              <a:rPr lang="fr-FR" sz="1200" dirty="0"/>
              <a:t>Avec attributions des DP</a:t>
            </a:r>
          </a:p>
        </p:txBody>
      </p:sp>
      <p:sp>
        <p:nvSpPr>
          <p:cNvPr id="12" name="Ellipse 11"/>
          <p:cNvSpPr/>
          <p:nvPr/>
        </p:nvSpPr>
        <p:spPr>
          <a:xfrm>
            <a:off x="3237662" y="1694261"/>
            <a:ext cx="1475002" cy="11094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t>Délégués du personnel</a:t>
            </a:r>
          </a:p>
        </p:txBody>
      </p:sp>
      <p:sp>
        <p:nvSpPr>
          <p:cNvPr id="4" name="ZoneTexte 3">
            <a:extLst>
              <a:ext uri="{FF2B5EF4-FFF2-40B4-BE49-F238E27FC236}">
                <a16:creationId xmlns:a16="http://schemas.microsoft.com/office/drawing/2014/main" id="{FF95621C-BE53-4705-891D-4760F62BA054}"/>
              </a:ext>
            </a:extLst>
          </p:cNvPr>
          <p:cNvSpPr txBox="1"/>
          <p:nvPr/>
        </p:nvSpPr>
        <p:spPr>
          <a:xfrm>
            <a:off x="1853260" y="1196752"/>
            <a:ext cx="5134707" cy="523220"/>
          </a:xfrm>
          <a:prstGeom prst="rect">
            <a:avLst/>
          </a:prstGeom>
          <a:noFill/>
        </p:spPr>
        <p:txBody>
          <a:bodyPr wrap="square" rtlCol="0">
            <a:spAutoFit/>
          </a:bodyPr>
          <a:lstStyle/>
          <a:p>
            <a:r>
              <a:rPr lang="fr-FR" sz="2800" dirty="0"/>
              <a:t>de 11 à 49 salariés:</a:t>
            </a:r>
          </a:p>
        </p:txBody>
      </p:sp>
      <p:sp>
        <p:nvSpPr>
          <p:cNvPr id="7" name="Rectangle à coins arrondis 5">
            <a:extLst>
              <a:ext uri="{FF2B5EF4-FFF2-40B4-BE49-F238E27FC236}">
                <a16:creationId xmlns:a16="http://schemas.microsoft.com/office/drawing/2014/main" id="{0B0762A7-2251-4FCB-91C2-E5153C2E0C26}"/>
              </a:ext>
            </a:extLst>
          </p:cNvPr>
          <p:cNvSpPr/>
          <p:nvPr/>
        </p:nvSpPr>
        <p:spPr>
          <a:xfrm>
            <a:off x="7285291" y="4149899"/>
            <a:ext cx="2364997" cy="109032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1200" dirty="0"/>
              <a:t>CSE</a:t>
            </a:r>
          </a:p>
          <a:p>
            <a:pPr algn="ctr"/>
            <a:r>
              <a:rPr lang="fr-FR" sz="1200" dirty="0"/>
              <a:t>Avec attributions des DP, CE et CHSCT</a:t>
            </a:r>
          </a:p>
        </p:txBody>
      </p:sp>
      <p:sp>
        <p:nvSpPr>
          <p:cNvPr id="8" name="Ellipse 7">
            <a:extLst>
              <a:ext uri="{FF2B5EF4-FFF2-40B4-BE49-F238E27FC236}">
                <a16:creationId xmlns:a16="http://schemas.microsoft.com/office/drawing/2014/main" id="{CE99A7CB-E865-4CB8-AC56-48A72CAC62B4}"/>
              </a:ext>
            </a:extLst>
          </p:cNvPr>
          <p:cNvSpPr/>
          <p:nvPr/>
        </p:nvSpPr>
        <p:spPr>
          <a:xfrm>
            <a:off x="3240146" y="3189966"/>
            <a:ext cx="1475002" cy="10903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t>Délégués du personnel</a:t>
            </a:r>
          </a:p>
        </p:txBody>
      </p:sp>
      <p:sp>
        <p:nvSpPr>
          <p:cNvPr id="9" name="Ellipse 8">
            <a:extLst>
              <a:ext uri="{FF2B5EF4-FFF2-40B4-BE49-F238E27FC236}">
                <a16:creationId xmlns:a16="http://schemas.microsoft.com/office/drawing/2014/main" id="{095C2DE0-33BC-464D-B4D0-A58B00ED6EB3}"/>
              </a:ext>
            </a:extLst>
          </p:cNvPr>
          <p:cNvSpPr/>
          <p:nvPr/>
        </p:nvSpPr>
        <p:spPr>
          <a:xfrm>
            <a:off x="3237662" y="4359671"/>
            <a:ext cx="1475002" cy="109032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200" b="1" dirty="0"/>
              <a:t>Comité d’entreprise</a:t>
            </a:r>
          </a:p>
        </p:txBody>
      </p:sp>
      <p:sp>
        <p:nvSpPr>
          <p:cNvPr id="10" name="Ellipse 9">
            <a:extLst>
              <a:ext uri="{FF2B5EF4-FFF2-40B4-BE49-F238E27FC236}">
                <a16:creationId xmlns:a16="http://schemas.microsoft.com/office/drawing/2014/main" id="{A1C4C270-9EA0-4392-94FB-3E8E8436A88D}"/>
              </a:ext>
            </a:extLst>
          </p:cNvPr>
          <p:cNvSpPr/>
          <p:nvPr/>
        </p:nvSpPr>
        <p:spPr>
          <a:xfrm>
            <a:off x="3240146" y="5528167"/>
            <a:ext cx="1475002" cy="109032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200" b="1" dirty="0"/>
              <a:t>CHSCT</a:t>
            </a:r>
          </a:p>
        </p:txBody>
      </p:sp>
      <p:cxnSp>
        <p:nvCxnSpPr>
          <p:cNvPr id="11" name="Connecteur droit avec flèche 10">
            <a:extLst>
              <a:ext uri="{FF2B5EF4-FFF2-40B4-BE49-F238E27FC236}">
                <a16:creationId xmlns:a16="http://schemas.microsoft.com/office/drawing/2014/main" id="{E2DD32F4-4F87-40E4-9F02-BB5507A4B763}"/>
              </a:ext>
            </a:extLst>
          </p:cNvPr>
          <p:cNvCxnSpPr>
            <a:cxnSpLocks/>
          </p:cNvCxnSpPr>
          <p:nvPr/>
        </p:nvCxnSpPr>
        <p:spPr>
          <a:xfrm>
            <a:off x="4809744" y="3711541"/>
            <a:ext cx="2250831" cy="662571"/>
          </a:xfrm>
          <a:prstGeom prst="straightConnector1">
            <a:avLst/>
          </a:prstGeom>
          <a:ln w="76200">
            <a:solidFill>
              <a:schemeClr val="accent2">
                <a:lumMod val="40000"/>
                <a:lumOff val="60000"/>
              </a:schemeClr>
            </a:solidFill>
            <a:tailEnd type="triangle"/>
          </a:ln>
        </p:spPr>
        <p:style>
          <a:lnRef idx="3">
            <a:schemeClr val="accent1"/>
          </a:lnRef>
          <a:fillRef idx="0">
            <a:schemeClr val="accent1"/>
          </a:fillRef>
          <a:effectRef idx="2">
            <a:schemeClr val="accent1"/>
          </a:effectRef>
          <a:fontRef idx="minor">
            <a:schemeClr val="tx1"/>
          </a:fontRef>
        </p:style>
      </p:cxnSp>
      <p:cxnSp>
        <p:nvCxnSpPr>
          <p:cNvPr id="13" name="Connecteur droit avec flèche 12">
            <a:extLst>
              <a:ext uri="{FF2B5EF4-FFF2-40B4-BE49-F238E27FC236}">
                <a16:creationId xmlns:a16="http://schemas.microsoft.com/office/drawing/2014/main" id="{6396662A-B250-4332-8292-BB17A1436C24}"/>
              </a:ext>
            </a:extLst>
          </p:cNvPr>
          <p:cNvCxnSpPr>
            <a:cxnSpLocks/>
          </p:cNvCxnSpPr>
          <p:nvPr/>
        </p:nvCxnSpPr>
        <p:spPr>
          <a:xfrm>
            <a:off x="4795273" y="4936673"/>
            <a:ext cx="1446162" cy="0"/>
          </a:xfrm>
          <a:prstGeom prst="straightConnector1">
            <a:avLst/>
          </a:prstGeom>
          <a:ln w="76200">
            <a:solidFill>
              <a:schemeClr val="accent2">
                <a:lumMod val="40000"/>
                <a:lumOff val="60000"/>
              </a:schemeClr>
            </a:solidFill>
            <a:tailEnd type="triangle"/>
          </a:ln>
        </p:spPr>
        <p:style>
          <a:lnRef idx="3">
            <a:schemeClr val="accent1"/>
          </a:lnRef>
          <a:fillRef idx="0">
            <a:schemeClr val="accent1"/>
          </a:fillRef>
          <a:effectRef idx="2">
            <a:schemeClr val="accent1"/>
          </a:effectRef>
          <a:fontRef idx="minor">
            <a:schemeClr val="tx1"/>
          </a:fontRef>
        </p:style>
      </p:cxnSp>
      <p:cxnSp>
        <p:nvCxnSpPr>
          <p:cNvPr id="14" name="Connecteur droit avec flèche 13">
            <a:extLst>
              <a:ext uri="{FF2B5EF4-FFF2-40B4-BE49-F238E27FC236}">
                <a16:creationId xmlns:a16="http://schemas.microsoft.com/office/drawing/2014/main" id="{85F6970B-2037-4FEC-AF1E-035267BC793E}"/>
              </a:ext>
            </a:extLst>
          </p:cNvPr>
          <p:cNvCxnSpPr>
            <a:cxnSpLocks/>
          </p:cNvCxnSpPr>
          <p:nvPr/>
        </p:nvCxnSpPr>
        <p:spPr>
          <a:xfrm flipV="1">
            <a:off x="4830765" y="5125791"/>
            <a:ext cx="2250831" cy="961481"/>
          </a:xfrm>
          <a:prstGeom prst="straightConnector1">
            <a:avLst/>
          </a:prstGeom>
          <a:ln w="76200">
            <a:solidFill>
              <a:schemeClr val="accent2">
                <a:lumMod val="40000"/>
                <a:lumOff val="60000"/>
              </a:schemeClr>
            </a:solidFill>
            <a:tailEnd type="triangle"/>
          </a:ln>
        </p:spPr>
        <p:style>
          <a:lnRef idx="3">
            <a:schemeClr val="accent1"/>
          </a:lnRef>
          <a:fillRef idx="0">
            <a:schemeClr val="accent1"/>
          </a:fillRef>
          <a:effectRef idx="2">
            <a:schemeClr val="accent1"/>
          </a:effectRef>
          <a:fontRef idx="minor">
            <a:schemeClr val="tx1"/>
          </a:fontRef>
        </p:style>
      </p:cxnSp>
      <p:cxnSp>
        <p:nvCxnSpPr>
          <p:cNvPr id="15" name="Connecteur droit avec flèche 14">
            <a:extLst>
              <a:ext uri="{FF2B5EF4-FFF2-40B4-BE49-F238E27FC236}">
                <a16:creationId xmlns:a16="http://schemas.microsoft.com/office/drawing/2014/main" id="{25221E70-37F6-479A-8B6B-C2F6420FEF42}"/>
              </a:ext>
            </a:extLst>
          </p:cNvPr>
          <p:cNvCxnSpPr>
            <a:cxnSpLocks/>
          </p:cNvCxnSpPr>
          <p:nvPr/>
        </p:nvCxnSpPr>
        <p:spPr>
          <a:xfrm>
            <a:off x="5084307" y="2191209"/>
            <a:ext cx="1446162" cy="0"/>
          </a:xfrm>
          <a:prstGeom prst="straightConnector1">
            <a:avLst/>
          </a:prstGeom>
          <a:ln w="76200">
            <a:solidFill>
              <a:schemeClr val="accent2">
                <a:lumMod val="40000"/>
                <a:lumOff val="60000"/>
              </a:schemeClr>
            </a:solidFill>
            <a:tailEnd type="triangle"/>
          </a:ln>
        </p:spPr>
        <p:style>
          <a:lnRef idx="3">
            <a:schemeClr val="accent1"/>
          </a:lnRef>
          <a:fillRef idx="0">
            <a:schemeClr val="accent1"/>
          </a:fillRef>
          <a:effectRef idx="2">
            <a:schemeClr val="accent1"/>
          </a:effectRef>
          <a:fontRef idx="minor">
            <a:schemeClr val="tx1"/>
          </a:fontRef>
        </p:style>
      </p:cxnSp>
      <p:sp>
        <p:nvSpPr>
          <p:cNvPr id="16" name="ZoneTexte 15">
            <a:extLst>
              <a:ext uri="{FF2B5EF4-FFF2-40B4-BE49-F238E27FC236}">
                <a16:creationId xmlns:a16="http://schemas.microsoft.com/office/drawing/2014/main" id="{7F2F0CAA-39F2-416A-87C2-3140CA16FE54}"/>
              </a:ext>
            </a:extLst>
          </p:cNvPr>
          <p:cNvSpPr txBox="1"/>
          <p:nvPr/>
        </p:nvSpPr>
        <p:spPr>
          <a:xfrm>
            <a:off x="1853260" y="2761764"/>
            <a:ext cx="5134707" cy="523220"/>
          </a:xfrm>
          <a:prstGeom prst="rect">
            <a:avLst/>
          </a:prstGeom>
          <a:noFill/>
        </p:spPr>
        <p:txBody>
          <a:bodyPr wrap="square" rtlCol="0">
            <a:spAutoFit/>
          </a:bodyPr>
          <a:lstStyle/>
          <a:p>
            <a:r>
              <a:rPr lang="fr-FR" sz="2800" dirty="0"/>
              <a:t>d’au moins  50 salariés:</a:t>
            </a:r>
          </a:p>
        </p:txBody>
      </p:sp>
    </p:spTree>
    <p:extLst>
      <p:ext uri="{BB962C8B-B14F-4D97-AF65-F5344CB8AC3E}">
        <p14:creationId xmlns:p14="http://schemas.microsoft.com/office/powerpoint/2010/main" val="17647167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à coins arrondis 5"/>
          <p:cNvSpPr/>
          <p:nvPr/>
        </p:nvSpPr>
        <p:spPr>
          <a:xfrm>
            <a:off x="6760401" y="1437473"/>
            <a:ext cx="3391270" cy="15861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présenter à l’employeur les réclamations relatives à l’application des règles existantes dans l’entreprise</a:t>
            </a:r>
          </a:p>
        </p:txBody>
      </p:sp>
      <p:sp>
        <p:nvSpPr>
          <p:cNvPr id="7" name="Rectangle à coins arrondis 6"/>
          <p:cNvSpPr/>
          <p:nvPr/>
        </p:nvSpPr>
        <p:spPr>
          <a:xfrm>
            <a:off x="6760401" y="3914982"/>
            <a:ext cx="3391270" cy="15210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dirty="0"/>
              <a:t>faire valoir les intérêts de la collectivité des travailleurs dans la prise des décisions qui interviennent à tous les stades de la vie de l'entreprise.</a:t>
            </a:r>
          </a:p>
        </p:txBody>
      </p:sp>
      <p:sp>
        <p:nvSpPr>
          <p:cNvPr id="2" name="Flèche droite 1"/>
          <p:cNvSpPr/>
          <p:nvPr/>
        </p:nvSpPr>
        <p:spPr>
          <a:xfrm>
            <a:off x="4546209" y="1878854"/>
            <a:ext cx="1997612" cy="70338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11" name="Flèche droite 10"/>
          <p:cNvSpPr/>
          <p:nvPr/>
        </p:nvSpPr>
        <p:spPr>
          <a:xfrm>
            <a:off x="4546209" y="4323811"/>
            <a:ext cx="1997612" cy="70338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12" name="Ellipse 11"/>
          <p:cNvSpPr/>
          <p:nvPr/>
        </p:nvSpPr>
        <p:spPr>
          <a:xfrm>
            <a:off x="1853259" y="1331312"/>
            <a:ext cx="2295718" cy="17984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CSE</a:t>
            </a:r>
          </a:p>
        </p:txBody>
      </p:sp>
      <p:sp>
        <p:nvSpPr>
          <p:cNvPr id="14" name="Ellipse 13"/>
          <p:cNvSpPr/>
          <p:nvPr/>
        </p:nvSpPr>
        <p:spPr>
          <a:xfrm>
            <a:off x="1853259" y="3776269"/>
            <a:ext cx="2295718" cy="17984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400" b="1" dirty="0"/>
              <a:t>CSE </a:t>
            </a:r>
          </a:p>
          <a:p>
            <a:pPr algn="ctr"/>
            <a:r>
              <a:rPr lang="fr-FR" sz="2400" b="1" dirty="0"/>
              <a:t>(50 et +)</a:t>
            </a:r>
          </a:p>
        </p:txBody>
      </p:sp>
      <p:sp>
        <p:nvSpPr>
          <p:cNvPr id="8" name="Titre 2">
            <a:extLst>
              <a:ext uri="{FF2B5EF4-FFF2-40B4-BE49-F238E27FC236}">
                <a16:creationId xmlns:a16="http://schemas.microsoft.com/office/drawing/2014/main" id="{B1DAB262-AB00-4CBD-9FAF-CDDA493AC646}"/>
              </a:ext>
            </a:extLst>
          </p:cNvPr>
          <p:cNvSpPr>
            <a:spLocks noGrp="1"/>
          </p:cNvSpPr>
          <p:nvPr>
            <p:ph type="title"/>
          </p:nvPr>
        </p:nvSpPr>
        <p:spPr/>
        <p:txBody>
          <a:bodyPr/>
          <a:lstStyle/>
          <a:p>
            <a:r>
              <a:rPr lang="fr-FR" dirty="0"/>
              <a:t>CSE et CSE</a:t>
            </a:r>
          </a:p>
        </p:txBody>
      </p:sp>
    </p:spTree>
    <p:extLst>
      <p:ext uri="{BB962C8B-B14F-4D97-AF65-F5344CB8AC3E}">
        <p14:creationId xmlns:p14="http://schemas.microsoft.com/office/powerpoint/2010/main" val="35378470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Rappel Des missions spécifiques des IRP</a:t>
            </a:r>
          </a:p>
        </p:txBody>
      </p:sp>
      <p:sp>
        <p:nvSpPr>
          <p:cNvPr id="13" name="Rectangle à coins arrondis 12"/>
          <p:cNvSpPr/>
          <p:nvPr/>
        </p:nvSpPr>
        <p:spPr>
          <a:xfrm>
            <a:off x="1771793" y="4935859"/>
            <a:ext cx="2540550" cy="14270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a:t>RECLAMATION</a:t>
            </a:r>
          </a:p>
        </p:txBody>
      </p:sp>
      <p:sp>
        <p:nvSpPr>
          <p:cNvPr id="16" name="Rectangle à coins arrondis 15"/>
          <p:cNvSpPr/>
          <p:nvPr/>
        </p:nvSpPr>
        <p:spPr>
          <a:xfrm>
            <a:off x="7771919" y="4954323"/>
            <a:ext cx="2718742" cy="1408541"/>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2600" dirty="0"/>
              <a:t>REVENDICATION/NEGOCIATION</a:t>
            </a:r>
          </a:p>
        </p:txBody>
      </p:sp>
      <p:sp>
        <p:nvSpPr>
          <p:cNvPr id="17" name="Rectangle à coins arrondis 16"/>
          <p:cNvSpPr/>
          <p:nvPr/>
        </p:nvSpPr>
        <p:spPr>
          <a:xfrm>
            <a:off x="4731953" y="4954324"/>
            <a:ext cx="2559308" cy="14270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600" dirty="0"/>
              <a:t>RECLAMATION +</a:t>
            </a:r>
          </a:p>
          <a:p>
            <a:pPr algn="ctr"/>
            <a:r>
              <a:rPr lang="fr-FR" sz="2600" dirty="0"/>
              <a:t>INFORMATION/CONSULTATION</a:t>
            </a:r>
          </a:p>
        </p:txBody>
      </p:sp>
      <p:sp>
        <p:nvSpPr>
          <p:cNvPr id="4" name="Flèche vers le bas 3"/>
          <p:cNvSpPr/>
          <p:nvPr/>
        </p:nvSpPr>
        <p:spPr>
          <a:xfrm>
            <a:off x="2725545" y="3479901"/>
            <a:ext cx="633046" cy="1442805"/>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5" name="Ellipse 4"/>
          <p:cNvSpPr/>
          <p:nvPr/>
        </p:nvSpPr>
        <p:spPr>
          <a:xfrm>
            <a:off x="1584883" y="1196753"/>
            <a:ext cx="2914370" cy="23915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CSE </a:t>
            </a:r>
          </a:p>
          <a:p>
            <a:pPr algn="ctr"/>
            <a:r>
              <a:rPr lang="fr-FR" sz="2800" dirty="0"/>
              <a:t>(de 11 à 49)</a:t>
            </a:r>
          </a:p>
        </p:txBody>
      </p:sp>
      <p:sp>
        <p:nvSpPr>
          <p:cNvPr id="18" name="Flèche vers le bas 17"/>
          <p:cNvSpPr/>
          <p:nvPr/>
        </p:nvSpPr>
        <p:spPr>
          <a:xfrm>
            <a:off x="5784179" y="3498364"/>
            <a:ext cx="633046" cy="1442805"/>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19" name="Ellipse 18"/>
          <p:cNvSpPr/>
          <p:nvPr/>
        </p:nvSpPr>
        <p:spPr>
          <a:xfrm>
            <a:off x="4651977" y="1196752"/>
            <a:ext cx="2897451" cy="23915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800" dirty="0"/>
              <a:t>CSE </a:t>
            </a:r>
          </a:p>
          <a:p>
            <a:pPr algn="ctr"/>
            <a:r>
              <a:rPr lang="fr-FR" sz="2800" dirty="0"/>
              <a:t>(50 et +)</a:t>
            </a:r>
          </a:p>
        </p:txBody>
      </p:sp>
      <p:sp>
        <p:nvSpPr>
          <p:cNvPr id="20" name="Flèche vers le bas 19"/>
          <p:cNvSpPr/>
          <p:nvPr/>
        </p:nvSpPr>
        <p:spPr>
          <a:xfrm>
            <a:off x="8814767" y="3479900"/>
            <a:ext cx="633046" cy="142434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22" name="Ellipse 21"/>
          <p:cNvSpPr/>
          <p:nvPr/>
        </p:nvSpPr>
        <p:spPr>
          <a:xfrm>
            <a:off x="7682565" y="1196753"/>
            <a:ext cx="2897451" cy="2391508"/>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2800" dirty="0"/>
              <a:t>Délégués syndicaux</a:t>
            </a:r>
          </a:p>
        </p:txBody>
      </p:sp>
    </p:spTree>
    <p:extLst>
      <p:ext uri="{BB962C8B-B14F-4D97-AF65-F5344CB8AC3E}">
        <p14:creationId xmlns:p14="http://schemas.microsoft.com/office/powerpoint/2010/main" val="29056528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dirty="0"/>
              <a:t>Une mise en place progressive</a:t>
            </a:r>
          </a:p>
          <a:p>
            <a:r>
              <a:rPr lang="fr-FR" dirty="0"/>
              <a:t>Un transfert des missions des anciennes IRP en fonction de l’effectif</a:t>
            </a:r>
          </a:p>
        </p:txBody>
      </p:sp>
      <p:sp>
        <p:nvSpPr>
          <p:cNvPr id="3" name="Titre 2"/>
          <p:cNvSpPr>
            <a:spLocks noGrp="1"/>
          </p:cNvSpPr>
          <p:nvPr>
            <p:ph type="title" idx="4294967295"/>
          </p:nvPr>
        </p:nvSpPr>
        <p:spPr>
          <a:xfrm>
            <a:off x="3000355" y="-28819"/>
            <a:ext cx="6221412" cy="1063625"/>
          </a:xfrm>
        </p:spPr>
        <p:txBody>
          <a:bodyPr/>
          <a:lstStyle/>
          <a:p>
            <a:r>
              <a:rPr lang="fr-FR" sz="6000" b="1" dirty="0">
                <a:solidFill>
                  <a:schemeClr val="bg1"/>
                </a:solidFill>
              </a:rPr>
              <a:t>Vers le CSE</a:t>
            </a:r>
          </a:p>
        </p:txBody>
      </p:sp>
    </p:spTree>
    <p:extLst>
      <p:ext uri="{BB962C8B-B14F-4D97-AF65-F5344CB8AC3E}">
        <p14:creationId xmlns:p14="http://schemas.microsoft.com/office/powerpoint/2010/main" val="4055330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Kit ELECTIONS</a:t>
            </a:r>
          </a:p>
        </p:txBody>
      </p:sp>
      <p:sp>
        <p:nvSpPr>
          <p:cNvPr id="6" name="Rectangle 3"/>
          <p:cNvSpPr txBox="1">
            <a:spLocks noChangeArrowheads="1"/>
          </p:cNvSpPr>
          <p:nvPr/>
        </p:nvSpPr>
        <p:spPr bwMode="auto">
          <a:xfrm>
            <a:off x="1918037" y="1118742"/>
            <a:ext cx="8535988" cy="5761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just" rtl="0" eaLnBrk="0" fontAlgn="base" hangingPunct="0">
              <a:spcBef>
                <a:spcPct val="20000"/>
              </a:spcBef>
              <a:spcAft>
                <a:spcPct val="50000"/>
              </a:spcAft>
              <a:buClr>
                <a:srgbClr val="F39915"/>
              </a:buClr>
              <a:buChar char="•"/>
              <a:defRPr sz="2000">
                <a:solidFill>
                  <a:srgbClr val="000066"/>
                </a:solidFill>
                <a:latin typeface="+mn-lt"/>
                <a:ea typeface="+mn-ea"/>
                <a:cs typeface="+mn-cs"/>
              </a:defRPr>
            </a:lvl1pPr>
            <a:lvl2pPr marL="742950" indent="-285750" algn="just" rtl="0" eaLnBrk="0" fontAlgn="base" hangingPunct="0">
              <a:spcBef>
                <a:spcPct val="20000"/>
              </a:spcBef>
              <a:spcAft>
                <a:spcPct val="50000"/>
              </a:spcAft>
              <a:buChar char="–"/>
              <a:defRPr sz="2000">
                <a:solidFill>
                  <a:srgbClr val="000066"/>
                </a:solidFill>
                <a:latin typeface="+mn-lt"/>
              </a:defRPr>
            </a:lvl2pPr>
            <a:lvl3pPr marL="1143000" indent="-228600" algn="just" rtl="0" eaLnBrk="0" fontAlgn="base" hangingPunct="0">
              <a:spcBef>
                <a:spcPct val="20000"/>
              </a:spcBef>
              <a:spcAft>
                <a:spcPct val="50000"/>
              </a:spcAft>
              <a:buChar char="•"/>
              <a:defRPr>
                <a:solidFill>
                  <a:srgbClr val="000066"/>
                </a:solidFill>
                <a:latin typeface="+mn-lt"/>
              </a:defRPr>
            </a:lvl3pPr>
            <a:lvl4pPr marL="1600200" indent="-228600" algn="just" rtl="0" eaLnBrk="0" fontAlgn="base" hangingPunct="0">
              <a:spcBef>
                <a:spcPct val="20000"/>
              </a:spcBef>
              <a:spcAft>
                <a:spcPct val="50000"/>
              </a:spcAft>
              <a:buChar char="–"/>
              <a:defRPr sz="1600">
                <a:solidFill>
                  <a:srgbClr val="000066"/>
                </a:solidFill>
                <a:latin typeface="+mn-lt"/>
              </a:defRPr>
            </a:lvl4pPr>
            <a:lvl5pPr marL="2057400" indent="-228600" algn="just" rtl="0" eaLnBrk="0" fontAlgn="base" hangingPunct="0">
              <a:spcBef>
                <a:spcPct val="20000"/>
              </a:spcBef>
              <a:spcAft>
                <a:spcPct val="50000"/>
              </a:spcAft>
              <a:buChar char="»"/>
              <a:defRPr sz="1600">
                <a:solidFill>
                  <a:srgbClr val="000066"/>
                </a:solidFill>
                <a:latin typeface="+mn-lt"/>
              </a:defRPr>
            </a:lvl5pPr>
            <a:lvl6pPr marL="2514600" indent="-228600" algn="just" rtl="0" fontAlgn="base">
              <a:spcBef>
                <a:spcPct val="20000"/>
              </a:spcBef>
              <a:spcAft>
                <a:spcPct val="50000"/>
              </a:spcAft>
              <a:buChar char="»"/>
              <a:defRPr sz="1600">
                <a:solidFill>
                  <a:srgbClr val="000066"/>
                </a:solidFill>
                <a:latin typeface="+mn-lt"/>
              </a:defRPr>
            </a:lvl6pPr>
            <a:lvl7pPr marL="2971800" indent="-228600" algn="just" rtl="0" fontAlgn="base">
              <a:spcBef>
                <a:spcPct val="20000"/>
              </a:spcBef>
              <a:spcAft>
                <a:spcPct val="50000"/>
              </a:spcAft>
              <a:buChar char="»"/>
              <a:defRPr sz="1600">
                <a:solidFill>
                  <a:srgbClr val="000066"/>
                </a:solidFill>
                <a:latin typeface="+mn-lt"/>
              </a:defRPr>
            </a:lvl7pPr>
            <a:lvl8pPr marL="3429000" indent="-228600" algn="just" rtl="0" fontAlgn="base">
              <a:spcBef>
                <a:spcPct val="20000"/>
              </a:spcBef>
              <a:spcAft>
                <a:spcPct val="50000"/>
              </a:spcAft>
              <a:buChar char="»"/>
              <a:defRPr sz="1600">
                <a:solidFill>
                  <a:srgbClr val="000066"/>
                </a:solidFill>
                <a:latin typeface="+mn-lt"/>
              </a:defRPr>
            </a:lvl8pPr>
            <a:lvl9pPr marL="3886200" indent="-228600" algn="just" rtl="0" fontAlgn="base">
              <a:spcBef>
                <a:spcPct val="20000"/>
              </a:spcBef>
              <a:spcAft>
                <a:spcPct val="50000"/>
              </a:spcAft>
              <a:buChar char="»"/>
              <a:defRPr sz="1600">
                <a:solidFill>
                  <a:srgbClr val="000066"/>
                </a:solidFill>
                <a:latin typeface="+mn-lt"/>
              </a:defRPr>
            </a:lvl9pPr>
          </a:lstStyle>
          <a:p>
            <a:endParaRPr lang="fr-FR" sz="1600" dirty="0"/>
          </a:p>
          <a:p>
            <a:endParaRPr lang="fr-FR" sz="1600" dirty="0"/>
          </a:p>
          <a:p>
            <a:endParaRPr lang="fr-FR" sz="1600" dirty="0"/>
          </a:p>
          <a:p>
            <a:endParaRPr lang="fr-FR" sz="1600" dirty="0"/>
          </a:p>
          <a:p>
            <a:endParaRPr lang="fr-FR" sz="1600" dirty="0"/>
          </a:p>
          <a:p>
            <a:endParaRPr lang="fr-FR" sz="1600" dirty="0"/>
          </a:p>
          <a:p>
            <a:endParaRPr lang="fr-FR" sz="1600" dirty="0"/>
          </a:p>
        </p:txBody>
      </p:sp>
      <p:sp>
        <p:nvSpPr>
          <p:cNvPr id="4" name="Rectangle 3">
            <a:extLst>
              <a:ext uri="{FF2B5EF4-FFF2-40B4-BE49-F238E27FC236}">
                <a16:creationId xmlns:a16="http://schemas.microsoft.com/office/drawing/2014/main" id="{F29421FD-CD95-456E-A413-A80C204FCD71}"/>
              </a:ext>
            </a:extLst>
          </p:cNvPr>
          <p:cNvSpPr/>
          <p:nvPr/>
        </p:nvSpPr>
        <p:spPr>
          <a:xfrm>
            <a:off x="2766646" y="4183160"/>
            <a:ext cx="6096000" cy="1384995"/>
          </a:xfrm>
          <a:prstGeom prst="rect">
            <a:avLst/>
          </a:prstGeom>
        </p:spPr>
        <p:txBody>
          <a:bodyPr>
            <a:spAutoFit/>
          </a:bodyPr>
          <a:lstStyle/>
          <a:p>
            <a:pPr lvl="0">
              <a:spcBef>
                <a:spcPts val="600"/>
              </a:spcBef>
              <a:spcAft>
                <a:spcPts val="1200"/>
              </a:spcAft>
              <a:buClr>
                <a:srgbClr val="3CA6C4"/>
              </a:buClr>
              <a:buFont typeface="Wingdings" panose="05000000000000000000" pitchFamily="2" charset="2"/>
              <a:buChar char="q"/>
              <a:defRPr/>
            </a:pPr>
            <a:r>
              <a:rPr lang="fr-FR" kern="0" dirty="0">
                <a:solidFill>
                  <a:prstClr val="black"/>
                </a:solidFill>
                <a:latin typeface="Verdana"/>
              </a:rPr>
              <a:t> rétroplanning</a:t>
            </a:r>
          </a:p>
          <a:p>
            <a:pPr lvl="0">
              <a:spcBef>
                <a:spcPts val="600"/>
              </a:spcBef>
              <a:spcAft>
                <a:spcPts val="1200"/>
              </a:spcAft>
              <a:buClr>
                <a:srgbClr val="3CA6C4"/>
              </a:buClr>
              <a:buFont typeface="Wingdings" panose="05000000000000000000" pitchFamily="2" charset="2"/>
              <a:buChar char="q"/>
              <a:defRPr/>
            </a:pPr>
            <a:r>
              <a:rPr lang="fr-FR" kern="0" dirty="0">
                <a:solidFill>
                  <a:prstClr val="black"/>
                </a:solidFill>
                <a:latin typeface="Verdana"/>
              </a:rPr>
              <a:t> modèles</a:t>
            </a:r>
          </a:p>
          <a:p>
            <a:pPr lvl="0">
              <a:spcBef>
                <a:spcPts val="600"/>
              </a:spcBef>
              <a:spcAft>
                <a:spcPts val="1200"/>
              </a:spcAft>
              <a:buClr>
                <a:srgbClr val="3CA6C4"/>
              </a:buClr>
              <a:buFont typeface="Wingdings" panose="05000000000000000000" pitchFamily="2" charset="2"/>
              <a:buChar char="q"/>
              <a:defRPr/>
            </a:pPr>
            <a:r>
              <a:rPr lang="fr-FR" kern="0" dirty="0">
                <a:solidFill>
                  <a:prstClr val="black"/>
                </a:solidFill>
                <a:latin typeface="Verdana"/>
              </a:rPr>
              <a:t> calcul des résultats électoraux</a:t>
            </a:r>
          </a:p>
        </p:txBody>
      </p:sp>
      <p:pic>
        <p:nvPicPr>
          <p:cNvPr id="7" name="Picture 2" descr="https://isidoor.blob.core.windows.net/images/LogoIsidoor.png">
            <a:extLst>
              <a:ext uri="{FF2B5EF4-FFF2-40B4-BE49-F238E27FC236}">
                <a16:creationId xmlns:a16="http://schemas.microsoft.com/office/drawing/2014/main" id="{C821EFA1-114D-4BAF-89E1-3800ECCA1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7751" y="2297929"/>
            <a:ext cx="34290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5358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ialogue">
            <a:hlinkClick r:id="" action="ppaction://media"/>
            <a:extLst>
              <a:ext uri="{FF2B5EF4-FFF2-40B4-BE49-F238E27FC236}">
                <a16:creationId xmlns:a16="http://schemas.microsoft.com/office/drawing/2014/main" id="{E802270A-6565-4DEF-892F-EB6829C77EFA}"/>
              </a:ext>
            </a:extLst>
          </p:cNvPr>
          <p:cNvPicPr>
            <a:picLocks noGrp="1" noChangeAspect="1"/>
          </p:cNvPicPr>
          <p:nvPr>
            <p:ph sz="half" idx="15"/>
            <a:videoFile r:link="rId2"/>
            <p:extLst>
              <p:ext uri="{DAA4B4D4-6D71-4841-9C94-3DE7FCFB9230}">
                <p14:media xmlns:p14="http://schemas.microsoft.com/office/powerpoint/2010/main" r:embed="rId1"/>
              </p:ext>
            </p:extLst>
          </p:nvPr>
        </p:nvPicPr>
        <p:blipFill>
          <a:blip r:embed="rId4"/>
          <a:stretch>
            <a:fillRect/>
          </a:stretch>
        </p:blipFill>
        <p:spPr>
          <a:xfrm>
            <a:off x="2883877" y="1040395"/>
            <a:ext cx="8492503" cy="5661022"/>
          </a:xfrm>
        </p:spPr>
      </p:pic>
      <p:sp>
        <p:nvSpPr>
          <p:cNvPr id="3" name="Titre 2">
            <a:extLst>
              <a:ext uri="{FF2B5EF4-FFF2-40B4-BE49-F238E27FC236}">
                <a16:creationId xmlns:a16="http://schemas.microsoft.com/office/drawing/2014/main" id="{A1E7EEBF-316F-4F5A-AB4B-DA5B72822847}"/>
              </a:ext>
            </a:extLst>
          </p:cNvPr>
          <p:cNvSpPr>
            <a:spLocks noGrp="1"/>
          </p:cNvSpPr>
          <p:nvPr>
            <p:ph type="title"/>
          </p:nvPr>
        </p:nvSpPr>
        <p:spPr>
          <a:xfrm>
            <a:off x="432742" y="410308"/>
            <a:ext cx="11326516" cy="702507"/>
          </a:xfrm>
        </p:spPr>
        <p:txBody>
          <a:bodyPr/>
          <a:lstStyle/>
          <a:p>
            <a:r>
              <a:rPr lang="fr-FR" dirty="0"/>
              <a:t>Le dialogue social simplifié par l’outil</a:t>
            </a:r>
          </a:p>
        </p:txBody>
      </p:sp>
      <p:sp>
        <p:nvSpPr>
          <p:cNvPr id="6" name="Flèche : droite 5">
            <a:extLst>
              <a:ext uri="{FF2B5EF4-FFF2-40B4-BE49-F238E27FC236}">
                <a16:creationId xmlns:a16="http://schemas.microsoft.com/office/drawing/2014/main" id="{E015F3B8-407E-4249-B19E-BD4E77443085}"/>
              </a:ext>
            </a:extLst>
          </p:cNvPr>
          <p:cNvSpPr/>
          <p:nvPr/>
        </p:nvSpPr>
        <p:spPr>
          <a:xfrm>
            <a:off x="1146477" y="6295292"/>
            <a:ext cx="1488831" cy="304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422CAD45-3135-4649-B1AE-A36F7B94826E}"/>
              </a:ext>
            </a:extLst>
          </p:cNvPr>
          <p:cNvSpPr txBox="1"/>
          <p:nvPr/>
        </p:nvSpPr>
        <p:spPr>
          <a:xfrm>
            <a:off x="49864" y="5153581"/>
            <a:ext cx="1969983" cy="1200329"/>
          </a:xfrm>
          <a:prstGeom prst="rect">
            <a:avLst/>
          </a:prstGeom>
          <a:noFill/>
        </p:spPr>
        <p:txBody>
          <a:bodyPr wrap="square" rtlCol="0">
            <a:spAutoFit/>
          </a:bodyPr>
          <a:lstStyle/>
          <a:p>
            <a:pPr algn="ctr"/>
            <a:r>
              <a:rPr lang="fr-FR" sz="2400" dirty="0"/>
              <a:t>Cliquer pour regarder la vidéo</a:t>
            </a:r>
          </a:p>
        </p:txBody>
      </p:sp>
    </p:spTree>
    <p:extLst>
      <p:ext uri="{BB962C8B-B14F-4D97-AF65-F5344CB8AC3E}">
        <p14:creationId xmlns:p14="http://schemas.microsoft.com/office/powerpoint/2010/main" val="138928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5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cap="none" dirty="0"/>
              <a:t>1. Le Comité Social et Économique 11-50</a:t>
            </a:r>
          </a:p>
        </p:txBody>
      </p:sp>
      <p:graphicFrame>
        <p:nvGraphicFramePr>
          <p:cNvPr id="8" name="Diagramme 7"/>
          <p:cNvGraphicFramePr/>
          <p:nvPr>
            <p:extLst/>
          </p:nvPr>
        </p:nvGraphicFramePr>
        <p:xfrm>
          <a:off x="3876114" y="2458288"/>
          <a:ext cx="5750877" cy="35486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1021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COMPETENCE GENERALE pour UN CSE 11-50</a:t>
            </a:r>
          </a:p>
        </p:txBody>
      </p:sp>
      <p:graphicFrame>
        <p:nvGraphicFramePr>
          <p:cNvPr id="6" name="Diagramme 5"/>
          <p:cNvGraphicFramePr/>
          <p:nvPr>
            <p:extLst>
              <p:ext uri="{D42A27DB-BD31-4B8C-83A1-F6EECF244321}">
                <p14:modId xmlns:p14="http://schemas.microsoft.com/office/powerpoint/2010/main" val="1754217675"/>
              </p:ext>
            </p:extLst>
          </p:nvPr>
        </p:nvGraphicFramePr>
        <p:xfrm>
          <a:off x="1654462" y="1202789"/>
          <a:ext cx="8693684" cy="5641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2775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A5CC6CE3-25D5-4E5D-A5CE-195E645BE9B3}"/>
              </a:ext>
            </a:extLst>
          </p:cNvPr>
          <p:cNvSpPr>
            <a:spLocks noGrp="1"/>
          </p:cNvSpPr>
          <p:nvPr>
            <p:ph type="body" idx="1"/>
          </p:nvPr>
        </p:nvSpPr>
        <p:spPr/>
        <p:txBody>
          <a:bodyPr>
            <a:normAutofit/>
          </a:bodyPr>
          <a:lstStyle/>
          <a:p>
            <a:pPr algn="l"/>
            <a:r>
              <a:rPr lang="fr-FR" sz="2400" dirty="0"/>
              <a:t>Le Règlement Général sur la Protection des Données (RGPD)</a:t>
            </a:r>
          </a:p>
          <a:p>
            <a:pPr algn="l"/>
            <a:r>
              <a:rPr lang="fr-FR" sz="2400" dirty="0"/>
              <a:t>Référentiel général dans l’application  </a:t>
            </a:r>
            <a:r>
              <a:rPr lang="fr-FR" sz="2400" b="1" dirty="0"/>
              <a:t>Pilotage </a:t>
            </a:r>
          </a:p>
          <a:p>
            <a:pPr algn="l"/>
            <a:endParaRPr lang="fr-FR" sz="2400" dirty="0"/>
          </a:p>
        </p:txBody>
      </p:sp>
      <p:sp>
        <p:nvSpPr>
          <p:cNvPr id="6" name="Espace réservé du contenu 5">
            <a:extLst>
              <a:ext uri="{FF2B5EF4-FFF2-40B4-BE49-F238E27FC236}">
                <a16:creationId xmlns:a16="http://schemas.microsoft.com/office/drawing/2014/main" id="{CE061656-260F-4C23-BC8D-0047BC861CAE}"/>
              </a:ext>
            </a:extLst>
          </p:cNvPr>
          <p:cNvSpPr>
            <a:spLocks noGrp="1"/>
          </p:cNvSpPr>
          <p:nvPr>
            <p:ph sz="half" idx="15"/>
          </p:nvPr>
        </p:nvSpPr>
        <p:spPr/>
        <p:txBody>
          <a:bodyPr>
            <a:normAutofit fontScale="62500" lnSpcReduction="20000"/>
          </a:bodyPr>
          <a:lstStyle/>
          <a:p>
            <a:r>
              <a:rPr lang="fr-FR" cap="none" dirty="0"/>
              <a:t>Les salariés se doivent d’être informés de la collecte de leurs données personnelles et sur leurs droits d’accès</a:t>
            </a:r>
          </a:p>
          <a:p>
            <a:r>
              <a:rPr lang="fr-FR" cap="none" dirty="0"/>
              <a:t>Dans l’application </a:t>
            </a:r>
            <a:r>
              <a:rPr lang="fr-FR" sz="2800" b="1" cap="none" dirty="0">
                <a:solidFill>
                  <a:srgbClr val="20B6AD"/>
                </a:solidFill>
              </a:rPr>
              <a:t>« </a:t>
            </a:r>
            <a:r>
              <a:rPr lang="fr-FR" sz="4400" b="1" cap="none" dirty="0">
                <a:solidFill>
                  <a:srgbClr val="20B6AD"/>
                </a:solidFill>
              </a:rPr>
              <a:t>social</a:t>
            </a:r>
            <a:r>
              <a:rPr lang="fr-FR" sz="2800" b="1" cap="none" dirty="0">
                <a:solidFill>
                  <a:srgbClr val="20B6AD"/>
                </a:solidFill>
              </a:rPr>
              <a:t> »</a:t>
            </a:r>
          </a:p>
          <a:p>
            <a:r>
              <a:rPr lang="fr-FR" sz="2800" b="1" cap="none" dirty="0">
                <a:solidFill>
                  <a:srgbClr val="20B6AD"/>
                </a:solidFill>
              </a:rPr>
              <a:t>	 - les modèles de clause de contrat de travail 	ont été modifiées </a:t>
            </a:r>
          </a:p>
          <a:p>
            <a:r>
              <a:rPr lang="fr-FR" sz="2800" b="1" cap="none" dirty="0">
                <a:solidFill>
                  <a:srgbClr val="20B6AD"/>
                </a:solidFill>
              </a:rPr>
              <a:t>	- un modèle </a:t>
            </a:r>
            <a:r>
              <a:rPr lang="fr-FR" sz="4000" b="1" cap="none" dirty="0">
                <a:solidFill>
                  <a:srgbClr val="20B6AD"/>
                </a:solidFill>
              </a:rPr>
              <a:t>Note d’information </a:t>
            </a:r>
            <a:r>
              <a:rPr lang="fr-FR" sz="2800" b="1" cap="none" dirty="0">
                <a:solidFill>
                  <a:srgbClr val="20B6AD"/>
                </a:solidFill>
              </a:rPr>
              <a:t>est disponible</a:t>
            </a:r>
            <a:r>
              <a:rPr lang="fr-FR" dirty="0"/>
              <a:t> </a:t>
            </a:r>
          </a:p>
          <a:p>
            <a:pPr marL="1795463" indent="-449263">
              <a:lnSpc>
                <a:spcPct val="120000"/>
              </a:lnSpc>
              <a:spcBef>
                <a:spcPts val="0"/>
              </a:spcBef>
              <a:buFont typeface="+mj-lt"/>
              <a:buAutoNum type="arabicPeriod"/>
            </a:pPr>
            <a:r>
              <a:rPr lang="fr-FR" sz="3400" cap="none" dirty="0"/>
              <a:t>Cliquer « télécharger des documents relatifs aux salariés ». </a:t>
            </a:r>
          </a:p>
          <a:p>
            <a:pPr marL="1795463" indent="-449263">
              <a:lnSpc>
                <a:spcPct val="120000"/>
              </a:lnSpc>
              <a:spcBef>
                <a:spcPts val="0"/>
              </a:spcBef>
              <a:buFont typeface="+mj-lt"/>
              <a:buAutoNum type="arabicPeriod"/>
            </a:pPr>
            <a:r>
              <a:rPr lang="fr-FR" sz="3400" cap="none" dirty="0"/>
              <a:t>Cliquer « tout sélectionner » ce qui permet de récupérer un seul document contenant l’ensemble des courriers personnalisés. </a:t>
            </a:r>
          </a:p>
          <a:p>
            <a:pPr marL="1795463" indent="-449263">
              <a:lnSpc>
                <a:spcPct val="120000"/>
              </a:lnSpc>
              <a:spcBef>
                <a:spcPts val="0"/>
              </a:spcBef>
              <a:buFont typeface="+mj-lt"/>
              <a:buAutoNum type="arabicPeriod"/>
            </a:pPr>
            <a:r>
              <a:rPr lang="fr-FR" sz="3400" cap="none" dirty="0"/>
              <a:t>Cliquer sur l’onglet « sélectionner un document » puis sélectionner le document « RGPD note d’information ».</a:t>
            </a:r>
            <a:endParaRPr lang="fr-FR" sz="3400" dirty="0"/>
          </a:p>
        </p:txBody>
      </p:sp>
      <p:sp>
        <p:nvSpPr>
          <p:cNvPr id="4" name="Titre 3">
            <a:extLst>
              <a:ext uri="{FF2B5EF4-FFF2-40B4-BE49-F238E27FC236}">
                <a16:creationId xmlns:a16="http://schemas.microsoft.com/office/drawing/2014/main" id="{1F7DA6EB-B888-4C21-A009-D3E9CA6F14FB}"/>
              </a:ext>
            </a:extLst>
          </p:cNvPr>
          <p:cNvSpPr>
            <a:spLocks noGrp="1"/>
          </p:cNvSpPr>
          <p:nvPr>
            <p:ph type="title"/>
          </p:nvPr>
        </p:nvSpPr>
        <p:spPr/>
        <p:txBody>
          <a:bodyPr/>
          <a:lstStyle/>
          <a:p>
            <a:r>
              <a:rPr lang="fr-FR" dirty="0"/>
              <a:t>RGPD ET RH</a:t>
            </a:r>
          </a:p>
        </p:txBody>
      </p:sp>
      <p:pic>
        <p:nvPicPr>
          <p:cNvPr id="1026" name="Picture 2" descr="https://isidoor.blob.core.windows.net/images/LogoIsidoor.png">
            <a:extLst>
              <a:ext uri="{FF2B5EF4-FFF2-40B4-BE49-F238E27FC236}">
                <a16:creationId xmlns:a16="http://schemas.microsoft.com/office/drawing/2014/main" id="{DEC57D8B-7677-407C-B53C-23256CAAE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1" y="0"/>
            <a:ext cx="34290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6B1EF23A-1749-4796-AF33-5FA48176237A}"/>
              </a:ext>
            </a:extLst>
          </p:cNvPr>
          <p:cNvPicPr>
            <a:picLocks noChangeAspect="1"/>
          </p:cNvPicPr>
          <p:nvPr/>
        </p:nvPicPr>
        <p:blipFill>
          <a:blip r:embed="rId3"/>
          <a:stretch>
            <a:fillRect/>
          </a:stretch>
        </p:blipFill>
        <p:spPr>
          <a:xfrm>
            <a:off x="45720" y="4723666"/>
            <a:ext cx="2945837" cy="1605055"/>
          </a:xfrm>
          <a:prstGeom prst="rect">
            <a:avLst/>
          </a:prstGeom>
        </p:spPr>
      </p:pic>
    </p:spTree>
    <p:extLst>
      <p:ext uri="{BB962C8B-B14F-4D97-AF65-F5344CB8AC3E}">
        <p14:creationId xmlns:p14="http://schemas.microsoft.com/office/powerpoint/2010/main" val="40485547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INFORMATIONS/CONSULATIONS</a:t>
            </a:r>
          </a:p>
        </p:txBody>
      </p:sp>
      <p:graphicFrame>
        <p:nvGraphicFramePr>
          <p:cNvPr id="2" name="Tableau 1"/>
          <p:cNvGraphicFramePr>
            <a:graphicFrameLocks noGrp="1"/>
          </p:cNvGraphicFramePr>
          <p:nvPr>
            <p:extLst>
              <p:ext uri="{D42A27DB-BD31-4B8C-83A1-F6EECF244321}">
                <p14:modId xmlns:p14="http://schemas.microsoft.com/office/powerpoint/2010/main" val="888751062"/>
              </p:ext>
            </p:extLst>
          </p:nvPr>
        </p:nvGraphicFramePr>
        <p:xfrm>
          <a:off x="1524000" y="1406769"/>
          <a:ext cx="8944708" cy="5357446"/>
        </p:xfrm>
        <a:graphic>
          <a:graphicData uri="http://schemas.openxmlformats.org/drawingml/2006/table">
            <a:tbl>
              <a:tblPr firstRow="1" bandRow="1">
                <a:tableStyleId>{5C22544A-7EE6-4342-B048-85BDC9FD1C3A}</a:tableStyleId>
              </a:tblPr>
              <a:tblGrid>
                <a:gridCol w="4472354">
                  <a:extLst>
                    <a:ext uri="{9D8B030D-6E8A-4147-A177-3AD203B41FA5}">
                      <a16:colId xmlns:a16="http://schemas.microsoft.com/office/drawing/2014/main" val="56921043"/>
                    </a:ext>
                  </a:extLst>
                </a:gridCol>
                <a:gridCol w="4472354">
                  <a:extLst>
                    <a:ext uri="{9D8B030D-6E8A-4147-A177-3AD203B41FA5}">
                      <a16:colId xmlns:a16="http://schemas.microsoft.com/office/drawing/2014/main" val="397842231"/>
                    </a:ext>
                  </a:extLst>
                </a:gridCol>
              </a:tblGrid>
              <a:tr h="487258">
                <a:tc>
                  <a:txBody>
                    <a:bodyPr/>
                    <a:lstStyle/>
                    <a:p>
                      <a:pPr algn="ctr"/>
                      <a:r>
                        <a:rPr lang="fr-FR" dirty="0"/>
                        <a:t>Informations</a:t>
                      </a:r>
                    </a:p>
                  </a:txBody>
                  <a:tcPr/>
                </a:tc>
                <a:tc>
                  <a:txBody>
                    <a:bodyPr/>
                    <a:lstStyle/>
                    <a:p>
                      <a:pPr algn="ctr"/>
                      <a:r>
                        <a:rPr lang="fr-FR" dirty="0"/>
                        <a:t>Consultations</a:t>
                      </a:r>
                    </a:p>
                  </a:txBody>
                  <a:tcPr/>
                </a:tc>
                <a:extLst>
                  <a:ext uri="{0D108BD9-81ED-4DB2-BD59-A6C34878D82A}">
                    <a16:rowId xmlns:a16="http://schemas.microsoft.com/office/drawing/2014/main" val="1692451065"/>
                  </a:ext>
                </a:extLst>
              </a:tr>
              <a:tr h="4870188">
                <a:tc>
                  <a:txBody>
                    <a:bodyPr/>
                    <a:lstStyle/>
                    <a:p>
                      <a:r>
                        <a:rPr lang="fr-FR" sz="1400" dirty="0"/>
                        <a:t>Dans le cadre de leurs attributions, la délégation du personnel a accès aux:</a:t>
                      </a:r>
                    </a:p>
                    <a:p>
                      <a:pPr marL="285750" indent="-285750">
                        <a:buFont typeface="Arial" panose="020B0604020202020204" pitchFamily="34" charset="0"/>
                        <a:buChar char="•"/>
                      </a:pPr>
                      <a:r>
                        <a:rPr lang="fr-FR" sz="1400" dirty="0"/>
                        <a:t>registre unique du personnel qui est tenu à leur disposition (C. trav., art. L. 1221-15);</a:t>
                      </a:r>
                    </a:p>
                    <a:p>
                      <a:pPr marL="285750" indent="-285750">
                        <a:buFont typeface="Arial" panose="020B0604020202020204" pitchFamily="34" charset="0"/>
                        <a:buChar char="•"/>
                      </a:pPr>
                      <a:r>
                        <a:rPr lang="fr-FR" sz="1400" dirty="0"/>
                        <a:t>Attestations, consignes, résultats et rapports relatifs aux vérifications et contrôles mis à la charge de l’employeur au titre de la santé et de la sécurité (C. trav., art. L. 4711-4).</a:t>
                      </a:r>
                    </a:p>
                    <a:p>
                      <a:pPr marL="0" indent="0">
                        <a:buFont typeface="Arial" panose="020B0604020202020204" pitchFamily="34" charset="0"/>
                        <a:buNone/>
                      </a:pPr>
                      <a:endParaRPr lang="fr-FR" sz="1400" dirty="0"/>
                    </a:p>
                    <a:p>
                      <a:pPr marL="0" indent="0">
                        <a:buFont typeface="Arial" panose="020B0604020202020204" pitchFamily="34" charset="0"/>
                        <a:buNone/>
                      </a:pPr>
                      <a:r>
                        <a:rPr lang="fr-FR" sz="1400" dirty="0"/>
                        <a:t>L’employeur</a:t>
                      </a:r>
                      <a:r>
                        <a:rPr lang="fr-FR" sz="1400" baseline="0" dirty="0"/>
                        <a:t> doit communiquer à la délégation du personnel:</a:t>
                      </a:r>
                    </a:p>
                    <a:p>
                      <a:pPr marL="285750" lvl="0" indent="-285750">
                        <a:buFont typeface="Arial" panose="020B0604020202020204" pitchFamily="34" charset="0"/>
                        <a:buChar char="•"/>
                      </a:pPr>
                      <a:r>
                        <a:rPr lang="fr-FR" sz="1400" dirty="0"/>
                        <a:t>un exemplaire des conventions ou accords collectifs de travail auquel il est lié (C. trav., art. R. 2262-2);</a:t>
                      </a:r>
                    </a:p>
                    <a:p>
                      <a:pPr marL="285750" lvl="0" indent="-285750">
                        <a:buFont typeface="Arial" panose="020B0604020202020204" pitchFamily="34" charset="0"/>
                        <a:buChar char="•"/>
                      </a:pPr>
                      <a:r>
                        <a:rPr lang="fr-FR" sz="1400" baseline="0" dirty="0"/>
                        <a:t>l</a:t>
                      </a:r>
                      <a:r>
                        <a:rPr lang="fr-FR" sz="1400" dirty="0"/>
                        <a:t>a liste des modifications apportées aux conventions ou accords applicables dans l’entreprise (C. trav., art. L. 2262-6).</a:t>
                      </a:r>
                    </a:p>
                    <a:p>
                      <a:pPr marL="0" lvl="0" indent="0">
                        <a:buFont typeface="Arial" panose="020B0604020202020204" pitchFamily="34" charset="0"/>
                        <a:buNone/>
                      </a:pPr>
                      <a:endParaRPr lang="fr-FR" sz="1400" dirty="0"/>
                    </a:p>
                  </a:txBody>
                  <a:tcPr/>
                </a:tc>
                <a:tc>
                  <a:txBody>
                    <a:bodyPr/>
                    <a:lstStyle/>
                    <a:p>
                      <a:pPr marL="171450" indent="-171450">
                        <a:buFont typeface="Arial" panose="020B0604020202020204" pitchFamily="34" charset="0"/>
                        <a:buChar char="•"/>
                      </a:pPr>
                      <a:r>
                        <a:rPr lang="fr-FR" sz="1400" u="sng" dirty="0"/>
                        <a:t>Inaptitude</a:t>
                      </a:r>
                      <a:r>
                        <a:rPr lang="fr-FR" sz="1400" dirty="0"/>
                        <a:t>: reclassement d'un salarié déclaré inapte par le médecin du travail suite à une maladie ou un accident non professionnel (</a:t>
                      </a:r>
                      <a:r>
                        <a:rPr lang="da-DK" sz="1400" dirty="0"/>
                        <a:t>C. trav., art. L. 1226-2)</a:t>
                      </a:r>
                      <a:r>
                        <a:rPr lang="da-DK" sz="1400" baseline="0" dirty="0"/>
                        <a:t> et </a:t>
                      </a:r>
                      <a:r>
                        <a:rPr lang="fr-FR" sz="1400" dirty="0"/>
                        <a:t>à un accident du travail ou à une maladie professionnelle (C. trav., art. L. 1226-10);</a:t>
                      </a:r>
                    </a:p>
                    <a:p>
                      <a:endParaRPr lang="fr-FR" sz="1400" dirty="0"/>
                    </a:p>
                    <a:p>
                      <a:pPr marL="171450" indent="-171450">
                        <a:buFont typeface="Arial" panose="020B0604020202020204" pitchFamily="34" charset="0"/>
                        <a:buChar char="•"/>
                      </a:pPr>
                      <a:r>
                        <a:rPr lang="fr-FR" sz="1400" u="sng" dirty="0"/>
                        <a:t>Congés payés</a:t>
                      </a:r>
                      <a:r>
                        <a:rPr lang="fr-FR" sz="1400" dirty="0"/>
                        <a:t>:  A</a:t>
                      </a:r>
                      <a:r>
                        <a:rPr lang="fr-FR" sz="1400" baseline="0" dirty="0"/>
                        <a:t> défaut d’accord collectif, sur la p</a:t>
                      </a:r>
                      <a:r>
                        <a:rPr lang="fr-FR" sz="1400" dirty="0"/>
                        <a:t>ériode de prise des congés payés fixée par l’employeur en l’absence de disposition dans la convention collective; sur l’ordre des départs en congés payés des salariés fixé par l’employeur (si l’ordre ne résulte pas des stipulations des conventions ou accords collectifs ou des usages) (C. trav., art. L. 3141-16);</a:t>
                      </a:r>
                    </a:p>
                    <a:p>
                      <a:pPr marL="171450" indent="-171450">
                        <a:buFont typeface="Arial" panose="020B0604020202020204" pitchFamily="34" charset="0"/>
                        <a:buChar char="•"/>
                      </a:pPr>
                      <a:endParaRPr lang="fr-FR" sz="1400" dirty="0"/>
                    </a:p>
                    <a:p>
                      <a:pPr marL="171450" indent="-171450">
                        <a:buFont typeface="Arial" panose="020B0604020202020204" pitchFamily="34" charset="0"/>
                        <a:buChar char="•"/>
                      </a:pPr>
                      <a:r>
                        <a:rPr lang="fr-FR" sz="1400" dirty="0"/>
                        <a:t>Projet</a:t>
                      </a:r>
                      <a:r>
                        <a:rPr lang="fr-FR" sz="1400" baseline="0" dirty="0"/>
                        <a:t> de l</a:t>
                      </a:r>
                      <a:r>
                        <a:rPr lang="fr-FR" sz="1400" dirty="0"/>
                        <a:t>icenciement économique collectif</a:t>
                      </a:r>
                    </a:p>
                    <a:p>
                      <a:pPr marL="0" indent="0">
                        <a:buFont typeface="Arial" panose="020B0604020202020204" pitchFamily="34" charset="0"/>
                        <a:buNone/>
                      </a:pPr>
                      <a:endParaRPr lang="fr-FR" sz="1400" baseline="0" dirty="0"/>
                    </a:p>
                    <a:p>
                      <a:pPr marL="171450" indent="-171450">
                        <a:buFont typeface="Arial" panose="020B0604020202020204" pitchFamily="34" charset="0"/>
                        <a:buChar char="•"/>
                      </a:pPr>
                      <a:r>
                        <a:rPr lang="fr-FR" sz="1400" dirty="0"/>
                        <a:t>Avant toute décision de report d’une demande de prise de contrepartie obligatoire en repos pour des motifs inhérents à la bonne marche de l’entreprise (C. trav., art. D. 3121-11)</a:t>
                      </a:r>
                    </a:p>
                    <a:p>
                      <a:endParaRPr lang="fr-FR" sz="1400" dirty="0"/>
                    </a:p>
                  </a:txBody>
                  <a:tcPr/>
                </a:tc>
                <a:extLst>
                  <a:ext uri="{0D108BD9-81ED-4DB2-BD59-A6C34878D82A}">
                    <a16:rowId xmlns:a16="http://schemas.microsoft.com/office/drawing/2014/main" val="1234667749"/>
                  </a:ext>
                </a:extLst>
              </a:tr>
            </a:tbl>
          </a:graphicData>
        </a:graphic>
      </p:graphicFrame>
    </p:spTree>
    <p:extLst>
      <p:ext uri="{BB962C8B-B14F-4D97-AF65-F5344CB8AC3E}">
        <p14:creationId xmlns:p14="http://schemas.microsoft.com/office/powerpoint/2010/main" val="16713609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Les réunions</a:t>
            </a:r>
          </a:p>
        </p:txBody>
      </p:sp>
      <p:sp>
        <p:nvSpPr>
          <p:cNvPr id="6" name="Rectangle 3"/>
          <p:cNvSpPr txBox="1">
            <a:spLocks noChangeArrowheads="1"/>
          </p:cNvSpPr>
          <p:nvPr/>
        </p:nvSpPr>
        <p:spPr bwMode="auto">
          <a:xfrm>
            <a:off x="439013" y="1246778"/>
            <a:ext cx="10779971" cy="5761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just" rtl="0" eaLnBrk="0" fontAlgn="base" hangingPunct="0">
              <a:spcBef>
                <a:spcPct val="20000"/>
              </a:spcBef>
              <a:spcAft>
                <a:spcPct val="50000"/>
              </a:spcAft>
              <a:buClr>
                <a:srgbClr val="F39915"/>
              </a:buClr>
              <a:buChar char="•"/>
              <a:defRPr sz="2000">
                <a:solidFill>
                  <a:srgbClr val="000066"/>
                </a:solidFill>
                <a:latin typeface="+mn-lt"/>
                <a:ea typeface="+mn-ea"/>
                <a:cs typeface="+mn-cs"/>
              </a:defRPr>
            </a:lvl1pPr>
            <a:lvl2pPr marL="742950" indent="-285750" algn="just" rtl="0" eaLnBrk="0" fontAlgn="base" hangingPunct="0">
              <a:spcBef>
                <a:spcPct val="20000"/>
              </a:spcBef>
              <a:spcAft>
                <a:spcPct val="50000"/>
              </a:spcAft>
              <a:buChar char="–"/>
              <a:defRPr sz="2000">
                <a:solidFill>
                  <a:srgbClr val="000066"/>
                </a:solidFill>
                <a:latin typeface="+mn-lt"/>
              </a:defRPr>
            </a:lvl2pPr>
            <a:lvl3pPr marL="1143000" indent="-228600" algn="just" rtl="0" eaLnBrk="0" fontAlgn="base" hangingPunct="0">
              <a:spcBef>
                <a:spcPct val="20000"/>
              </a:spcBef>
              <a:spcAft>
                <a:spcPct val="50000"/>
              </a:spcAft>
              <a:buChar char="•"/>
              <a:defRPr>
                <a:solidFill>
                  <a:srgbClr val="000066"/>
                </a:solidFill>
                <a:latin typeface="+mn-lt"/>
              </a:defRPr>
            </a:lvl3pPr>
            <a:lvl4pPr marL="1600200" indent="-228600" algn="just" rtl="0" eaLnBrk="0" fontAlgn="base" hangingPunct="0">
              <a:spcBef>
                <a:spcPct val="20000"/>
              </a:spcBef>
              <a:spcAft>
                <a:spcPct val="50000"/>
              </a:spcAft>
              <a:buChar char="–"/>
              <a:defRPr sz="1600">
                <a:solidFill>
                  <a:srgbClr val="000066"/>
                </a:solidFill>
                <a:latin typeface="+mn-lt"/>
              </a:defRPr>
            </a:lvl4pPr>
            <a:lvl5pPr marL="2057400" indent="-228600" algn="just" rtl="0" eaLnBrk="0" fontAlgn="base" hangingPunct="0">
              <a:spcBef>
                <a:spcPct val="20000"/>
              </a:spcBef>
              <a:spcAft>
                <a:spcPct val="50000"/>
              </a:spcAft>
              <a:buChar char="»"/>
              <a:defRPr sz="1600">
                <a:solidFill>
                  <a:srgbClr val="000066"/>
                </a:solidFill>
                <a:latin typeface="+mn-lt"/>
              </a:defRPr>
            </a:lvl5pPr>
            <a:lvl6pPr marL="2514600" indent="-228600" algn="just" rtl="0" fontAlgn="base">
              <a:spcBef>
                <a:spcPct val="20000"/>
              </a:spcBef>
              <a:spcAft>
                <a:spcPct val="50000"/>
              </a:spcAft>
              <a:buChar char="»"/>
              <a:defRPr sz="1600">
                <a:solidFill>
                  <a:srgbClr val="000066"/>
                </a:solidFill>
                <a:latin typeface="+mn-lt"/>
              </a:defRPr>
            </a:lvl6pPr>
            <a:lvl7pPr marL="2971800" indent="-228600" algn="just" rtl="0" fontAlgn="base">
              <a:spcBef>
                <a:spcPct val="20000"/>
              </a:spcBef>
              <a:spcAft>
                <a:spcPct val="50000"/>
              </a:spcAft>
              <a:buChar char="»"/>
              <a:defRPr sz="1600">
                <a:solidFill>
                  <a:srgbClr val="000066"/>
                </a:solidFill>
                <a:latin typeface="+mn-lt"/>
              </a:defRPr>
            </a:lvl7pPr>
            <a:lvl8pPr marL="3429000" indent="-228600" algn="just" rtl="0" fontAlgn="base">
              <a:spcBef>
                <a:spcPct val="20000"/>
              </a:spcBef>
              <a:spcAft>
                <a:spcPct val="50000"/>
              </a:spcAft>
              <a:buChar char="»"/>
              <a:defRPr sz="1600">
                <a:solidFill>
                  <a:srgbClr val="000066"/>
                </a:solidFill>
                <a:latin typeface="+mn-lt"/>
              </a:defRPr>
            </a:lvl8pPr>
            <a:lvl9pPr marL="3886200" indent="-228600" algn="just" rtl="0" fontAlgn="base">
              <a:spcBef>
                <a:spcPct val="20000"/>
              </a:spcBef>
              <a:spcAft>
                <a:spcPct val="50000"/>
              </a:spcAft>
              <a:buChar char="»"/>
              <a:defRPr sz="1600">
                <a:solidFill>
                  <a:srgbClr val="000066"/>
                </a:solidFill>
                <a:latin typeface="+mn-lt"/>
              </a:defRPr>
            </a:lvl9pPr>
          </a:lstStyle>
          <a:p>
            <a:pPr eaLnBrk="1" hangingPunct="1">
              <a:lnSpc>
                <a:spcPct val="110000"/>
              </a:lnSpc>
              <a:spcAft>
                <a:spcPct val="0"/>
              </a:spcAft>
              <a:buClr>
                <a:srgbClr val="3CA6C4"/>
              </a:buClr>
              <a:buFont typeface="Wingdings" panose="05000000000000000000" pitchFamily="2" charset="2"/>
              <a:buChar char="q"/>
              <a:defRPr/>
            </a:pPr>
            <a:r>
              <a:rPr lang="fr-FR" sz="1600" b="1" kern="0" dirty="0">
                <a:solidFill>
                  <a:srgbClr val="16B1AB"/>
                </a:solidFill>
                <a:latin typeface="Verdana"/>
              </a:rPr>
              <a:t>Quelle Fréquence?</a:t>
            </a:r>
            <a:r>
              <a:rPr lang="fr-FR" sz="1600" kern="0" dirty="0">
                <a:solidFill>
                  <a:srgbClr val="16B1AB"/>
                </a:solidFill>
                <a:latin typeface="Verdana"/>
              </a:rPr>
              <a:t>  </a:t>
            </a:r>
            <a:r>
              <a:rPr lang="fr-FR" sz="1600" kern="0" dirty="0">
                <a:solidFill>
                  <a:schemeClr val="tx1"/>
                </a:solidFill>
                <a:latin typeface="Verdana"/>
              </a:rPr>
              <a:t>Au moins une fois par mois. En cas d’urgence, les membres de la délégation du personnel au CSE sont reçus sur leur demande</a:t>
            </a:r>
          </a:p>
          <a:p>
            <a:pPr eaLnBrk="1" hangingPunct="1">
              <a:lnSpc>
                <a:spcPct val="110000"/>
              </a:lnSpc>
              <a:spcAft>
                <a:spcPct val="0"/>
              </a:spcAft>
              <a:buClr>
                <a:srgbClr val="3CA6C4"/>
              </a:buClr>
              <a:buFont typeface="Wingdings" panose="05000000000000000000" pitchFamily="2" charset="2"/>
              <a:buChar char="q"/>
              <a:defRPr/>
            </a:pPr>
            <a:endParaRPr lang="fr-FR" sz="1600" kern="0" dirty="0">
              <a:solidFill>
                <a:schemeClr val="tx1"/>
              </a:solidFill>
              <a:latin typeface="Verdana"/>
            </a:endParaRPr>
          </a:p>
          <a:p>
            <a:pPr eaLnBrk="1" hangingPunct="1">
              <a:lnSpc>
                <a:spcPct val="110000"/>
              </a:lnSpc>
              <a:spcAft>
                <a:spcPct val="0"/>
              </a:spcAft>
              <a:buClr>
                <a:srgbClr val="3CA6C4"/>
              </a:buClr>
              <a:buFont typeface="Wingdings" panose="05000000000000000000" pitchFamily="2" charset="2"/>
              <a:buChar char="q"/>
              <a:defRPr/>
            </a:pPr>
            <a:r>
              <a:rPr lang="fr-FR" sz="1600" b="1" kern="0" dirty="0">
                <a:solidFill>
                  <a:srgbClr val="16B1AB"/>
                </a:solidFill>
                <a:latin typeface="Verdana"/>
              </a:rPr>
              <a:t>Qui convoque?</a:t>
            </a:r>
            <a:r>
              <a:rPr lang="fr-FR" sz="1600" kern="0" dirty="0">
                <a:solidFill>
                  <a:srgbClr val="16B1AB"/>
                </a:solidFill>
                <a:latin typeface="Verdana"/>
              </a:rPr>
              <a:t>  </a:t>
            </a:r>
            <a:r>
              <a:rPr lang="fr-FR" sz="1600" kern="0" dirty="0">
                <a:solidFill>
                  <a:schemeClr val="tx1"/>
                </a:solidFill>
                <a:latin typeface="Verdana"/>
              </a:rPr>
              <a:t>L’employeur</a:t>
            </a:r>
          </a:p>
          <a:p>
            <a:pPr marL="0" indent="0" eaLnBrk="1" hangingPunct="1">
              <a:lnSpc>
                <a:spcPct val="110000"/>
              </a:lnSpc>
              <a:spcAft>
                <a:spcPct val="0"/>
              </a:spcAft>
              <a:buClr>
                <a:srgbClr val="3CA6C4"/>
              </a:buClr>
              <a:buNone/>
              <a:defRPr/>
            </a:pPr>
            <a:r>
              <a:rPr lang="fr-FR" sz="1600" kern="0" dirty="0">
                <a:solidFill>
                  <a:schemeClr val="tx1"/>
                </a:solidFill>
                <a:latin typeface="Verdana"/>
              </a:rPr>
              <a:t> </a:t>
            </a:r>
          </a:p>
          <a:p>
            <a:pPr eaLnBrk="1" hangingPunct="1">
              <a:lnSpc>
                <a:spcPct val="110000"/>
              </a:lnSpc>
              <a:spcAft>
                <a:spcPct val="0"/>
              </a:spcAft>
              <a:buClr>
                <a:srgbClr val="3CA6C4"/>
              </a:buClr>
              <a:buFont typeface="Wingdings" panose="05000000000000000000" pitchFamily="2" charset="2"/>
              <a:buChar char="q"/>
              <a:defRPr/>
            </a:pPr>
            <a:r>
              <a:rPr lang="fr-FR" sz="1600" b="1" kern="0" dirty="0">
                <a:solidFill>
                  <a:srgbClr val="16B1AB"/>
                </a:solidFill>
                <a:latin typeface="Verdana"/>
              </a:rPr>
              <a:t>Qui convoquer?</a:t>
            </a:r>
            <a:r>
              <a:rPr lang="fr-FR" sz="1600" kern="0" dirty="0">
                <a:solidFill>
                  <a:srgbClr val="16B1AB"/>
                </a:solidFill>
                <a:latin typeface="Verdana"/>
              </a:rPr>
              <a:t>  </a:t>
            </a:r>
            <a:r>
              <a:rPr lang="fr-FR" sz="1600" kern="0" dirty="0">
                <a:solidFill>
                  <a:schemeClr val="tx1"/>
                </a:solidFill>
                <a:latin typeface="Verdana"/>
              </a:rPr>
              <a:t>Les membres de la délégation du personnel titulaires et suppléants</a:t>
            </a:r>
          </a:p>
          <a:p>
            <a:pPr algn="l" eaLnBrk="1" hangingPunct="1">
              <a:lnSpc>
                <a:spcPct val="110000"/>
              </a:lnSpc>
              <a:spcAft>
                <a:spcPct val="0"/>
              </a:spcAft>
              <a:buClr>
                <a:srgbClr val="3CA6C4"/>
              </a:buClr>
              <a:buFont typeface="Arial" panose="020B0604020202020204" pitchFamily="34" charset="0"/>
              <a:buChar char="•"/>
              <a:defRPr/>
            </a:pPr>
            <a:endParaRPr lang="fr-FR" sz="1600" kern="0" dirty="0">
              <a:solidFill>
                <a:schemeClr val="tx1"/>
              </a:solidFill>
              <a:latin typeface="Verdana"/>
            </a:endParaRPr>
          </a:p>
          <a:p>
            <a:pPr eaLnBrk="1" hangingPunct="1">
              <a:lnSpc>
                <a:spcPct val="110000"/>
              </a:lnSpc>
              <a:spcAft>
                <a:spcPct val="0"/>
              </a:spcAft>
              <a:buClr>
                <a:srgbClr val="3CA6C4"/>
              </a:buClr>
              <a:buFont typeface="Wingdings" panose="05000000000000000000" pitchFamily="2" charset="2"/>
              <a:buChar char="q"/>
              <a:defRPr/>
            </a:pPr>
            <a:r>
              <a:rPr lang="fr-FR" sz="1600" b="1" kern="0" dirty="0">
                <a:solidFill>
                  <a:srgbClr val="16B1AB"/>
                </a:solidFill>
                <a:latin typeface="Verdana"/>
              </a:rPr>
              <a:t>Dans quel délai? </a:t>
            </a:r>
          </a:p>
          <a:p>
            <a:pPr eaLnBrk="1" hangingPunct="1">
              <a:lnSpc>
                <a:spcPct val="110000"/>
              </a:lnSpc>
              <a:spcAft>
                <a:spcPct val="0"/>
              </a:spcAft>
              <a:buClr>
                <a:srgbClr val="3CA6C4"/>
              </a:buClr>
              <a:buFontTx/>
              <a:buChar char="-"/>
              <a:defRPr/>
            </a:pPr>
            <a:r>
              <a:rPr lang="fr-FR" sz="1600" kern="0" dirty="0">
                <a:solidFill>
                  <a:schemeClr val="tx1"/>
                </a:solidFill>
                <a:latin typeface="Verdana"/>
              </a:rPr>
              <a:t>Aucun délai n’est prévu par le code du travail;</a:t>
            </a:r>
          </a:p>
          <a:p>
            <a:pPr eaLnBrk="1" hangingPunct="1">
              <a:lnSpc>
                <a:spcPct val="110000"/>
              </a:lnSpc>
              <a:spcAft>
                <a:spcPct val="0"/>
              </a:spcAft>
              <a:buClr>
                <a:srgbClr val="3CA6C4"/>
              </a:buClr>
              <a:buFontTx/>
              <a:buChar char="-"/>
              <a:defRPr/>
            </a:pPr>
            <a:r>
              <a:rPr lang="fr-FR" sz="1600" kern="0" dirty="0">
                <a:solidFill>
                  <a:schemeClr val="tx1"/>
                </a:solidFill>
                <a:latin typeface="Verdana"/>
              </a:rPr>
              <a:t>L’employeur doit informer les membres de la délégation du personnel dans un délai suffisant pour qu'ils soient en mesure de lui présenter la note écrite prévue par le Code du travail c'est-à-dire au moins deux jours avant la date à laquelle ils doivent être reçus ( Cass. crim., 22 oct. 1975, no 74-93.478 );</a:t>
            </a:r>
          </a:p>
          <a:p>
            <a:pPr eaLnBrk="1" hangingPunct="1">
              <a:lnSpc>
                <a:spcPct val="110000"/>
              </a:lnSpc>
              <a:spcAft>
                <a:spcPct val="0"/>
              </a:spcAft>
              <a:buClr>
                <a:srgbClr val="3CA6C4"/>
              </a:buClr>
              <a:buFontTx/>
              <a:buChar char="-"/>
              <a:defRPr/>
            </a:pPr>
            <a:r>
              <a:rPr lang="fr-FR" sz="1600" kern="0" dirty="0">
                <a:solidFill>
                  <a:schemeClr val="tx1"/>
                </a:solidFill>
                <a:latin typeface="Verdana"/>
              </a:rPr>
              <a:t>En pratique, il est conseillé de prévoir la date de réunion par un calendrier prévisionnel ou à l'issue de chaque réunion mensuelle;</a:t>
            </a:r>
          </a:p>
          <a:p>
            <a:pPr eaLnBrk="1" hangingPunct="1">
              <a:lnSpc>
                <a:spcPct val="110000"/>
              </a:lnSpc>
              <a:spcAft>
                <a:spcPct val="0"/>
              </a:spcAft>
              <a:buClr>
                <a:srgbClr val="3CA6C4"/>
              </a:buClr>
              <a:buFontTx/>
              <a:buChar char="-"/>
              <a:defRPr/>
            </a:pPr>
            <a:r>
              <a:rPr lang="fr-FR" sz="1600" kern="0" dirty="0">
                <a:solidFill>
                  <a:schemeClr val="tx1"/>
                </a:solidFill>
                <a:latin typeface="Verdana"/>
              </a:rPr>
              <a:t>En cas de consultation sur un domaine spécifique (exemple: reclassement en cas d’inaptitude), il convient de prévoir un délai raisonnable.</a:t>
            </a:r>
          </a:p>
          <a:p>
            <a:pPr marL="0" indent="0" eaLnBrk="1" hangingPunct="1">
              <a:lnSpc>
                <a:spcPct val="110000"/>
              </a:lnSpc>
              <a:spcAft>
                <a:spcPct val="0"/>
              </a:spcAft>
              <a:buNone/>
              <a:defRPr/>
            </a:pPr>
            <a:endParaRPr lang="fr-FR" kern="0" dirty="0">
              <a:solidFill>
                <a:schemeClr val="tx1"/>
              </a:solidFill>
              <a:latin typeface="Verdana"/>
            </a:endParaRPr>
          </a:p>
        </p:txBody>
      </p:sp>
    </p:spTree>
    <p:extLst>
      <p:ext uri="{BB962C8B-B14F-4D97-AF65-F5344CB8AC3E}">
        <p14:creationId xmlns:p14="http://schemas.microsoft.com/office/powerpoint/2010/main" val="18937747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426469" y="1236282"/>
            <a:ext cx="11015253" cy="5761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just" rtl="0" eaLnBrk="0" fontAlgn="base" hangingPunct="0">
              <a:spcBef>
                <a:spcPct val="20000"/>
              </a:spcBef>
              <a:spcAft>
                <a:spcPct val="50000"/>
              </a:spcAft>
              <a:buClr>
                <a:srgbClr val="F39915"/>
              </a:buClr>
              <a:buChar char="•"/>
              <a:defRPr sz="2000">
                <a:solidFill>
                  <a:srgbClr val="000066"/>
                </a:solidFill>
                <a:latin typeface="+mn-lt"/>
                <a:ea typeface="+mn-ea"/>
                <a:cs typeface="+mn-cs"/>
              </a:defRPr>
            </a:lvl1pPr>
            <a:lvl2pPr marL="742950" indent="-285750" algn="just" rtl="0" eaLnBrk="0" fontAlgn="base" hangingPunct="0">
              <a:spcBef>
                <a:spcPct val="20000"/>
              </a:spcBef>
              <a:spcAft>
                <a:spcPct val="50000"/>
              </a:spcAft>
              <a:buChar char="–"/>
              <a:defRPr sz="2000">
                <a:solidFill>
                  <a:srgbClr val="000066"/>
                </a:solidFill>
                <a:latin typeface="+mn-lt"/>
              </a:defRPr>
            </a:lvl2pPr>
            <a:lvl3pPr marL="1143000" indent="-228600" algn="just" rtl="0" eaLnBrk="0" fontAlgn="base" hangingPunct="0">
              <a:spcBef>
                <a:spcPct val="20000"/>
              </a:spcBef>
              <a:spcAft>
                <a:spcPct val="50000"/>
              </a:spcAft>
              <a:buChar char="•"/>
              <a:defRPr>
                <a:solidFill>
                  <a:srgbClr val="000066"/>
                </a:solidFill>
                <a:latin typeface="+mn-lt"/>
              </a:defRPr>
            </a:lvl3pPr>
            <a:lvl4pPr marL="1600200" indent="-228600" algn="just" rtl="0" eaLnBrk="0" fontAlgn="base" hangingPunct="0">
              <a:spcBef>
                <a:spcPct val="20000"/>
              </a:spcBef>
              <a:spcAft>
                <a:spcPct val="50000"/>
              </a:spcAft>
              <a:buChar char="–"/>
              <a:defRPr sz="1600">
                <a:solidFill>
                  <a:srgbClr val="000066"/>
                </a:solidFill>
                <a:latin typeface="+mn-lt"/>
              </a:defRPr>
            </a:lvl4pPr>
            <a:lvl5pPr marL="2057400" indent="-228600" algn="just" rtl="0" eaLnBrk="0" fontAlgn="base" hangingPunct="0">
              <a:spcBef>
                <a:spcPct val="20000"/>
              </a:spcBef>
              <a:spcAft>
                <a:spcPct val="50000"/>
              </a:spcAft>
              <a:buChar char="»"/>
              <a:defRPr sz="1600">
                <a:solidFill>
                  <a:srgbClr val="000066"/>
                </a:solidFill>
                <a:latin typeface="+mn-lt"/>
              </a:defRPr>
            </a:lvl5pPr>
            <a:lvl6pPr marL="2514600" indent="-228600" algn="just" rtl="0" fontAlgn="base">
              <a:spcBef>
                <a:spcPct val="20000"/>
              </a:spcBef>
              <a:spcAft>
                <a:spcPct val="50000"/>
              </a:spcAft>
              <a:buChar char="»"/>
              <a:defRPr sz="1600">
                <a:solidFill>
                  <a:srgbClr val="000066"/>
                </a:solidFill>
                <a:latin typeface="+mn-lt"/>
              </a:defRPr>
            </a:lvl6pPr>
            <a:lvl7pPr marL="2971800" indent="-228600" algn="just" rtl="0" fontAlgn="base">
              <a:spcBef>
                <a:spcPct val="20000"/>
              </a:spcBef>
              <a:spcAft>
                <a:spcPct val="50000"/>
              </a:spcAft>
              <a:buChar char="»"/>
              <a:defRPr sz="1600">
                <a:solidFill>
                  <a:srgbClr val="000066"/>
                </a:solidFill>
                <a:latin typeface="+mn-lt"/>
              </a:defRPr>
            </a:lvl7pPr>
            <a:lvl8pPr marL="3429000" indent="-228600" algn="just" rtl="0" fontAlgn="base">
              <a:spcBef>
                <a:spcPct val="20000"/>
              </a:spcBef>
              <a:spcAft>
                <a:spcPct val="50000"/>
              </a:spcAft>
              <a:buChar char="»"/>
              <a:defRPr sz="1600">
                <a:solidFill>
                  <a:srgbClr val="000066"/>
                </a:solidFill>
                <a:latin typeface="+mn-lt"/>
              </a:defRPr>
            </a:lvl8pPr>
            <a:lvl9pPr marL="3886200" indent="-228600" algn="just" rtl="0" fontAlgn="base">
              <a:spcBef>
                <a:spcPct val="20000"/>
              </a:spcBef>
              <a:spcAft>
                <a:spcPct val="50000"/>
              </a:spcAft>
              <a:buChar char="»"/>
              <a:defRPr sz="1600">
                <a:solidFill>
                  <a:srgbClr val="000066"/>
                </a:solidFill>
                <a:latin typeface="+mn-lt"/>
              </a:defRPr>
            </a:lvl9pPr>
          </a:lstStyle>
          <a:p>
            <a:pPr eaLnBrk="1" hangingPunct="1">
              <a:lnSpc>
                <a:spcPct val="110000"/>
              </a:lnSpc>
              <a:spcAft>
                <a:spcPct val="0"/>
              </a:spcAft>
              <a:buClr>
                <a:srgbClr val="3CA6C4"/>
              </a:buClr>
              <a:buFont typeface="Wingdings" panose="05000000000000000000" pitchFamily="2" charset="2"/>
              <a:buChar char="q"/>
              <a:defRPr/>
            </a:pPr>
            <a:r>
              <a:rPr lang="fr-FR" sz="1600" b="1" kern="0" dirty="0">
                <a:solidFill>
                  <a:srgbClr val="16B1AB"/>
                </a:solidFill>
                <a:latin typeface="Verdana"/>
              </a:rPr>
              <a:t>Sous quelle forme convoquer? </a:t>
            </a:r>
          </a:p>
          <a:p>
            <a:pPr eaLnBrk="1" hangingPunct="1">
              <a:lnSpc>
                <a:spcPct val="110000"/>
              </a:lnSpc>
              <a:spcAft>
                <a:spcPct val="0"/>
              </a:spcAft>
              <a:buClr>
                <a:srgbClr val="3CA6C4"/>
              </a:buClr>
              <a:buFontTx/>
              <a:buChar char="-"/>
              <a:defRPr/>
            </a:pPr>
            <a:r>
              <a:rPr lang="fr-FR" sz="1600" kern="0" dirty="0">
                <a:solidFill>
                  <a:schemeClr val="tx1"/>
                </a:solidFill>
                <a:latin typeface="Verdana"/>
              </a:rPr>
              <a:t>Il n'existe pas de contrainte spécifique relative à la forme de la convocation à la réunion mensuelle;</a:t>
            </a:r>
          </a:p>
          <a:p>
            <a:pPr eaLnBrk="1" hangingPunct="1">
              <a:lnSpc>
                <a:spcPct val="110000"/>
              </a:lnSpc>
              <a:spcAft>
                <a:spcPct val="0"/>
              </a:spcAft>
              <a:buClr>
                <a:srgbClr val="3CA6C4"/>
              </a:buClr>
              <a:buFontTx/>
              <a:buChar char="-"/>
              <a:defRPr/>
            </a:pPr>
            <a:r>
              <a:rPr lang="fr-FR" sz="1600" kern="0" dirty="0">
                <a:solidFill>
                  <a:schemeClr val="tx1"/>
                </a:solidFill>
                <a:latin typeface="Verdana"/>
              </a:rPr>
              <a:t>En pratique, afin de s'assurer que tous les membres de la délégation ont été régulièrement convoqués, </a:t>
            </a:r>
            <a:r>
              <a:rPr lang="fr-FR" sz="1600" b="1" kern="0" dirty="0">
                <a:solidFill>
                  <a:srgbClr val="16B1AB"/>
                </a:solidFill>
                <a:latin typeface="Verdana"/>
              </a:rPr>
              <a:t>une convocation individuelle est préférable </a:t>
            </a:r>
            <a:r>
              <a:rPr lang="fr-FR" sz="1600" kern="0" dirty="0">
                <a:solidFill>
                  <a:schemeClr val="tx1"/>
                </a:solidFill>
                <a:latin typeface="Verdana"/>
              </a:rPr>
              <a:t>(LRAR ou lettre remise en main propre contre décharge, En cas de convocation par voie électronique l'employeur doit pouvoir démontrer que celle-ci a bien été remise individuellement à chaque membre de l'institution convoquée, en produisant les accusés de lecture des courriels par exemple). </a:t>
            </a:r>
          </a:p>
          <a:p>
            <a:pPr marL="0" indent="0" eaLnBrk="1" hangingPunct="1">
              <a:lnSpc>
                <a:spcPct val="110000"/>
              </a:lnSpc>
              <a:spcAft>
                <a:spcPct val="0"/>
              </a:spcAft>
              <a:buClr>
                <a:srgbClr val="3CA6C4"/>
              </a:buClr>
              <a:buNone/>
              <a:defRPr/>
            </a:pPr>
            <a:endParaRPr lang="fr-FR" sz="1000" b="1" kern="0" dirty="0">
              <a:solidFill>
                <a:schemeClr val="tx1"/>
              </a:solidFill>
              <a:latin typeface="Verdana"/>
            </a:endParaRPr>
          </a:p>
          <a:p>
            <a:pPr eaLnBrk="1" hangingPunct="1">
              <a:lnSpc>
                <a:spcPct val="110000"/>
              </a:lnSpc>
              <a:spcAft>
                <a:spcPct val="0"/>
              </a:spcAft>
              <a:buClr>
                <a:srgbClr val="3CA6C4"/>
              </a:buClr>
              <a:buFont typeface="Wingdings" panose="05000000000000000000" pitchFamily="2" charset="2"/>
              <a:buChar char="q"/>
              <a:defRPr/>
            </a:pPr>
            <a:r>
              <a:rPr lang="fr-FR" sz="1600" b="1" kern="0" dirty="0">
                <a:solidFill>
                  <a:srgbClr val="16B1AB"/>
                </a:solidFill>
                <a:latin typeface="Verdana"/>
              </a:rPr>
              <a:t>Qui participe?</a:t>
            </a:r>
            <a:r>
              <a:rPr lang="fr-FR" sz="1600" kern="0" dirty="0">
                <a:solidFill>
                  <a:srgbClr val="16B1AB"/>
                </a:solidFill>
                <a:latin typeface="Verdana"/>
              </a:rPr>
              <a:t>  </a:t>
            </a:r>
          </a:p>
          <a:p>
            <a:pPr eaLnBrk="1" hangingPunct="1">
              <a:lnSpc>
                <a:spcPct val="110000"/>
              </a:lnSpc>
              <a:spcAft>
                <a:spcPct val="0"/>
              </a:spcAft>
              <a:buClr>
                <a:srgbClr val="3CA6C4"/>
              </a:buClr>
              <a:buFontTx/>
              <a:buChar char="-"/>
              <a:defRPr/>
            </a:pPr>
            <a:r>
              <a:rPr lang="fr-FR" sz="1600" kern="0" dirty="0">
                <a:solidFill>
                  <a:schemeClr val="tx1"/>
                </a:solidFill>
                <a:latin typeface="Verdana"/>
              </a:rPr>
              <a:t>Les membres de la délégation du personnel au CSE </a:t>
            </a:r>
            <a:r>
              <a:rPr lang="fr-FR" sz="1600" b="1" kern="0" dirty="0">
                <a:solidFill>
                  <a:srgbClr val="16B1AB"/>
                </a:solidFill>
                <a:latin typeface="Verdana"/>
              </a:rPr>
              <a:t>titulaires</a:t>
            </a:r>
            <a:r>
              <a:rPr lang="fr-FR" sz="1600" kern="0" dirty="0">
                <a:solidFill>
                  <a:schemeClr val="tx1"/>
                </a:solidFill>
                <a:latin typeface="Verdana"/>
              </a:rPr>
              <a:t>;</a:t>
            </a:r>
          </a:p>
          <a:p>
            <a:pPr eaLnBrk="1" hangingPunct="1">
              <a:lnSpc>
                <a:spcPct val="110000"/>
              </a:lnSpc>
              <a:spcAft>
                <a:spcPct val="0"/>
              </a:spcAft>
              <a:buClr>
                <a:srgbClr val="3CA6C4"/>
              </a:buClr>
              <a:buFontTx/>
              <a:buChar char="-"/>
              <a:defRPr/>
            </a:pPr>
            <a:r>
              <a:rPr lang="fr-FR" sz="1600" kern="0" dirty="0">
                <a:solidFill>
                  <a:schemeClr val="tx1"/>
                </a:solidFill>
                <a:latin typeface="Verdana"/>
              </a:rPr>
              <a:t>L’employeur (possibilité d’assistance par des collaborateurs dont le nombre ne peut être supérieur à celui des représentants du personnel titulaires)</a:t>
            </a:r>
          </a:p>
          <a:p>
            <a:pPr eaLnBrk="1" hangingPunct="1">
              <a:lnSpc>
                <a:spcPct val="110000"/>
              </a:lnSpc>
              <a:spcAft>
                <a:spcPct val="0"/>
              </a:spcAft>
              <a:buClr>
                <a:srgbClr val="3CA6C4"/>
              </a:buClr>
              <a:buFontTx/>
              <a:buChar char="-"/>
              <a:defRPr/>
            </a:pPr>
            <a:r>
              <a:rPr lang="fr-FR" sz="1600" kern="0" dirty="0">
                <a:solidFill>
                  <a:schemeClr val="tx1"/>
                </a:solidFill>
                <a:latin typeface="Verdana"/>
              </a:rPr>
              <a:t>Des personnes extérieures les cas échéant</a:t>
            </a:r>
          </a:p>
          <a:p>
            <a:pPr marL="0" indent="0" eaLnBrk="1" hangingPunct="1">
              <a:lnSpc>
                <a:spcPct val="110000"/>
              </a:lnSpc>
              <a:spcAft>
                <a:spcPct val="0"/>
              </a:spcAft>
              <a:buClr>
                <a:srgbClr val="3CA6C4"/>
              </a:buClr>
              <a:buNone/>
              <a:defRPr/>
            </a:pPr>
            <a:endParaRPr lang="fr-FR" sz="1000" kern="0" dirty="0">
              <a:solidFill>
                <a:schemeClr val="tx1"/>
              </a:solidFill>
              <a:latin typeface="Verdana"/>
            </a:endParaRPr>
          </a:p>
          <a:p>
            <a:pPr eaLnBrk="1" hangingPunct="1">
              <a:lnSpc>
                <a:spcPct val="110000"/>
              </a:lnSpc>
              <a:spcAft>
                <a:spcPct val="0"/>
              </a:spcAft>
              <a:buClr>
                <a:srgbClr val="3CA6C4"/>
              </a:buClr>
              <a:buFont typeface="Wingdings" panose="05000000000000000000" pitchFamily="2" charset="2"/>
              <a:buChar char="q"/>
              <a:defRPr/>
            </a:pPr>
            <a:r>
              <a:rPr lang="fr-FR" sz="1600" b="1" kern="0" dirty="0">
                <a:solidFill>
                  <a:srgbClr val="16B1AB"/>
                </a:solidFill>
                <a:latin typeface="Verdana"/>
              </a:rPr>
              <a:t>Comment s’organise la réunion?</a:t>
            </a:r>
            <a:endParaRPr lang="fr-FR" sz="1600" kern="0" dirty="0">
              <a:solidFill>
                <a:srgbClr val="16B1AB"/>
              </a:solidFill>
              <a:latin typeface="Verdana"/>
            </a:endParaRPr>
          </a:p>
          <a:p>
            <a:pPr marL="0" indent="0" eaLnBrk="1" hangingPunct="1">
              <a:lnSpc>
                <a:spcPct val="110000"/>
              </a:lnSpc>
              <a:spcAft>
                <a:spcPct val="0"/>
              </a:spcAft>
              <a:buNone/>
              <a:defRPr/>
            </a:pPr>
            <a:endParaRPr lang="fr-FR" kern="0" dirty="0">
              <a:solidFill>
                <a:schemeClr val="tx1"/>
              </a:solidFill>
              <a:latin typeface="Verdana"/>
            </a:endParaRPr>
          </a:p>
          <a:p>
            <a:pPr marL="0" indent="0" eaLnBrk="1" hangingPunct="1">
              <a:lnSpc>
                <a:spcPct val="110000"/>
              </a:lnSpc>
              <a:spcAft>
                <a:spcPct val="0"/>
              </a:spcAft>
              <a:buNone/>
              <a:defRPr/>
            </a:pPr>
            <a:endParaRPr lang="fr-FR" kern="0" dirty="0">
              <a:solidFill>
                <a:schemeClr val="tx1"/>
              </a:solidFill>
              <a:latin typeface="Verdana"/>
            </a:endParaRPr>
          </a:p>
          <a:p>
            <a:pPr algn="l" eaLnBrk="1" hangingPunct="1">
              <a:lnSpc>
                <a:spcPct val="110000"/>
              </a:lnSpc>
              <a:spcAft>
                <a:spcPct val="0"/>
              </a:spcAft>
              <a:buFont typeface="Wingdings" panose="05000000000000000000" pitchFamily="2" charset="2"/>
              <a:buChar char="§"/>
              <a:defRPr/>
            </a:pPr>
            <a:endParaRPr lang="fr-FR" sz="1200" kern="0" dirty="0">
              <a:solidFill>
                <a:schemeClr val="tx1"/>
              </a:solidFill>
              <a:latin typeface="Verdana"/>
            </a:endParaRPr>
          </a:p>
          <a:p>
            <a:pPr algn="l" eaLnBrk="1" hangingPunct="1">
              <a:lnSpc>
                <a:spcPct val="110000"/>
              </a:lnSpc>
              <a:spcAft>
                <a:spcPct val="0"/>
              </a:spcAft>
              <a:buClr>
                <a:srgbClr val="3CA6C4"/>
              </a:buClr>
              <a:buFont typeface="Arial" panose="020B0604020202020204" pitchFamily="34" charset="0"/>
              <a:buChar char="•"/>
              <a:defRPr/>
            </a:pPr>
            <a:endParaRPr lang="fr-FR" sz="1200" kern="0" dirty="0">
              <a:solidFill>
                <a:schemeClr val="tx1"/>
              </a:solidFill>
              <a:latin typeface="Verdana"/>
            </a:endParaRPr>
          </a:p>
          <a:p>
            <a:pPr marL="0" indent="0" eaLnBrk="1" hangingPunct="1">
              <a:lnSpc>
                <a:spcPct val="110000"/>
              </a:lnSpc>
              <a:spcAft>
                <a:spcPct val="0"/>
              </a:spcAft>
              <a:buNone/>
              <a:defRPr/>
            </a:pPr>
            <a:endParaRPr lang="fr-FR" kern="0" dirty="0">
              <a:solidFill>
                <a:schemeClr val="tx1"/>
              </a:solidFill>
              <a:latin typeface="Verdana"/>
            </a:endParaRPr>
          </a:p>
        </p:txBody>
      </p:sp>
      <p:graphicFrame>
        <p:nvGraphicFramePr>
          <p:cNvPr id="7" name="Tableau 6"/>
          <p:cNvGraphicFramePr>
            <a:graphicFrameLocks noGrp="1"/>
          </p:cNvGraphicFramePr>
          <p:nvPr>
            <p:extLst>
              <p:ext uri="{D42A27DB-BD31-4B8C-83A1-F6EECF244321}">
                <p14:modId xmlns:p14="http://schemas.microsoft.com/office/powerpoint/2010/main" val="373750898"/>
              </p:ext>
            </p:extLst>
          </p:nvPr>
        </p:nvGraphicFramePr>
        <p:xfrm>
          <a:off x="5322277" y="5134709"/>
          <a:ext cx="4952148" cy="1688122"/>
        </p:xfrm>
        <a:graphic>
          <a:graphicData uri="http://schemas.openxmlformats.org/drawingml/2006/table">
            <a:tbl>
              <a:tblPr firstRow="1" bandRow="1">
                <a:tableStyleId>{5DA37D80-6434-44D0-A028-1B22A696006F}</a:tableStyleId>
              </a:tblPr>
              <a:tblGrid>
                <a:gridCol w="2476074">
                  <a:extLst>
                    <a:ext uri="{9D8B030D-6E8A-4147-A177-3AD203B41FA5}">
                      <a16:colId xmlns:a16="http://schemas.microsoft.com/office/drawing/2014/main" val="20000"/>
                    </a:ext>
                  </a:extLst>
                </a:gridCol>
                <a:gridCol w="2476074">
                  <a:extLst>
                    <a:ext uri="{9D8B030D-6E8A-4147-A177-3AD203B41FA5}">
                      <a16:colId xmlns:a16="http://schemas.microsoft.com/office/drawing/2014/main" val="20001"/>
                    </a:ext>
                  </a:extLst>
                </a:gridCol>
              </a:tblGrid>
              <a:tr h="746170">
                <a:tc>
                  <a:txBody>
                    <a:bodyPr/>
                    <a:lstStyle/>
                    <a:p>
                      <a:pPr algn="ctr"/>
                      <a:r>
                        <a:rPr lang="fr-FR" sz="1200" b="0" dirty="0"/>
                        <a:t>J-2</a:t>
                      </a:r>
                      <a:endParaRPr lang="fr-FR" sz="1200" b="0" dirty="0">
                        <a:solidFill>
                          <a:srgbClr val="000066"/>
                        </a:solidFill>
                        <a:latin typeface="+mn-lt"/>
                        <a:ea typeface="+mn-ea"/>
                        <a:cs typeface="+mn-cs"/>
                      </a:endParaRPr>
                    </a:p>
                  </a:txBody>
                  <a:tcPr>
                    <a:lnL w="12700" cap="flat" cmpd="sng" algn="ctr">
                      <a:solidFill>
                        <a:srgbClr val="16B1AB"/>
                      </a:solidFill>
                      <a:prstDash val="solid"/>
                      <a:round/>
                      <a:headEnd type="none" w="med" len="med"/>
                      <a:tailEnd type="none" w="med" len="med"/>
                    </a:lnL>
                    <a:lnR w="12700" cap="flat" cmpd="sng" algn="ctr">
                      <a:solidFill>
                        <a:srgbClr val="16B1AB"/>
                      </a:solidFill>
                      <a:prstDash val="solid"/>
                      <a:round/>
                      <a:headEnd type="none" w="med" len="med"/>
                      <a:tailEnd type="none" w="med" len="med"/>
                    </a:lnR>
                    <a:lnT w="12700" cap="flat" cmpd="sng" algn="ctr">
                      <a:solidFill>
                        <a:srgbClr val="16B1AB"/>
                      </a:solidFill>
                      <a:prstDash val="solid"/>
                      <a:round/>
                      <a:headEnd type="none" w="med" len="med"/>
                      <a:tailEnd type="none" w="med" len="med"/>
                    </a:lnT>
                    <a:lnB w="12700" cap="flat" cmpd="sng" algn="ctr">
                      <a:solidFill>
                        <a:srgbClr val="16B1AB"/>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b="0" dirty="0"/>
                        <a:t>Remise d’une note écrite à l’employeur exposant</a:t>
                      </a:r>
                      <a:r>
                        <a:rPr lang="fr-FR" sz="1200" b="0" baseline="0" dirty="0"/>
                        <a:t> l’objet de leur demandes</a:t>
                      </a:r>
                      <a:endParaRPr lang="fr-FR" sz="1200" b="0" dirty="0">
                        <a:solidFill>
                          <a:srgbClr val="000066"/>
                        </a:solidFill>
                        <a:latin typeface="+mn-lt"/>
                        <a:ea typeface="+mn-ea"/>
                        <a:cs typeface="+mn-cs"/>
                      </a:endParaRPr>
                    </a:p>
                  </a:txBody>
                  <a:tcPr>
                    <a:lnL w="12700" cap="flat" cmpd="sng" algn="ctr">
                      <a:solidFill>
                        <a:srgbClr val="16B1AB"/>
                      </a:solidFill>
                      <a:prstDash val="solid"/>
                      <a:round/>
                      <a:headEnd type="none" w="med" len="med"/>
                      <a:tailEnd type="none" w="med" len="med"/>
                    </a:lnL>
                    <a:lnR w="12700" cap="flat" cmpd="sng" algn="ctr">
                      <a:solidFill>
                        <a:srgbClr val="16B1AB"/>
                      </a:solidFill>
                      <a:prstDash val="solid"/>
                      <a:round/>
                      <a:headEnd type="none" w="med" len="med"/>
                      <a:tailEnd type="none" w="med" len="med"/>
                    </a:lnR>
                    <a:lnT w="12700" cap="flat" cmpd="sng" algn="ctr">
                      <a:solidFill>
                        <a:srgbClr val="16B1AB"/>
                      </a:solidFill>
                      <a:prstDash val="solid"/>
                      <a:round/>
                      <a:headEnd type="none" w="med" len="med"/>
                      <a:tailEnd type="none" w="med" len="med"/>
                    </a:lnT>
                    <a:lnB w="12700" cap="flat" cmpd="sng" algn="ctr">
                      <a:solidFill>
                        <a:srgbClr val="16B1AB"/>
                      </a:solidFill>
                      <a:prstDash val="solid"/>
                      <a:round/>
                      <a:headEnd type="none" w="med" len="med"/>
                      <a:tailEnd type="none" w="med" len="med"/>
                    </a:lnB>
                  </a:tcPr>
                </a:tc>
                <a:extLst>
                  <a:ext uri="{0D108BD9-81ED-4DB2-BD59-A6C34878D82A}">
                    <a16:rowId xmlns:a16="http://schemas.microsoft.com/office/drawing/2014/main" val="10000"/>
                  </a:ext>
                </a:extLst>
              </a:tr>
              <a:tr h="319787">
                <a:tc>
                  <a:txBody>
                    <a:bodyPr/>
                    <a:lstStyle/>
                    <a:p>
                      <a:pPr algn="ctr"/>
                      <a:r>
                        <a:rPr lang="fr-FR" sz="1200" dirty="0"/>
                        <a:t>J</a:t>
                      </a:r>
                      <a:endParaRPr lang="fr-FR" sz="1200" b="0" dirty="0">
                        <a:solidFill>
                          <a:srgbClr val="000066"/>
                        </a:solidFill>
                        <a:latin typeface="+mn-lt"/>
                      </a:endParaRPr>
                    </a:p>
                  </a:txBody>
                  <a:tcPr>
                    <a:lnL w="12700" cap="flat" cmpd="sng" algn="ctr">
                      <a:solidFill>
                        <a:srgbClr val="16B1AB"/>
                      </a:solidFill>
                      <a:prstDash val="solid"/>
                      <a:round/>
                      <a:headEnd type="none" w="med" len="med"/>
                      <a:tailEnd type="none" w="med" len="med"/>
                    </a:lnL>
                    <a:lnR w="12700" cap="flat" cmpd="sng" algn="ctr">
                      <a:solidFill>
                        <a:srgbClr val="16B1AB"/>
                      </a:solidFill>
                      <a:prstDash val="solid"/>
                      <a:round/>
                      <a:headEnd type="none" w="med" len="med"/>
                      <a:tailEnd type="none" w="med" len="med"/>
                    </a:lnR>
                    <a:lnT w="12700" cap="flat" cmpd="sng" algn="ctr">
                      <a:solidFill>
                        <a:srgbClr val="16B1AB"/>
                      </a:solidFill>
                      <a:prstDash val="solid"/>
                      <a:round/>
                      <a:headEnd type="none" w="med" len="med"/>
                      <a:tailEnd type="none" w="med" len="med"/>
                    </a:lnT>
                    <a:lnB w="12700" cap="flat" cmpd="sng" algn="ctr">
                      <a:solidFill>
                        <a:srgbClr val="16B1AB"/>
                      </a:solidFill>
                      <a:prstDash val="solid"/>
                      <a:round/>
                      <a:headEnd type="none" w="med" len="med"/>
                      <a:tailEnd type="none" w="med" len="med"/>
                    </a:lnB>
                  </a:tcPr>
                </a:tc>
                <a:tc>
                  <a:txBody>
                    <a:bodyPr/>
                    <a:lstStyle/>
                    <a:p>
                      <a:pPr algn="ctr"/>
                      <a:r>
                        <a:rPr lang="fr-FR" sz="1200" dirty="0"/>
                        <a:t>Tenue</a:t>
                      </a:r>
                      <a:r>
                        <a:rPr lang="fr-FR" sz="1200" baseline="0" dirty="0"/>
                        <a:t> de la réunion</a:t>
                      </a:r>
                      <a:endParaRPr lang="fr-FR" sz="1200" b="0" dirty="0">
                        <a:solidFill>
                          <a:srgbClr val="000066"/>
                        </a:solidFill>
                        <a:latin typeface="+mn-lt"/>
                      </a:endParaRPr>
                    </a:p>
                  </a:txBody>
                  <a:tcPr>
                    <a:lnL w="12700" cap="flat" cmpd="sng" algn="ctr">
                      <a:solidFill>
                        <a:srgbClr val="16B1AB"/>
                      </a:solidFill>
                      <a:prstDash val="solid"/>
                      <a:round/>
                      <a:headEnd type="none" w="med" len="med"/>
                      <a:tailEnd type="none" w="med" len="med"/>
                    </a:lnL>
                    <a:lnR w="12700" cap="flat" cmpd="sng" algn="ctr">
                      <a:solidFill>
                        <a:srgbClr val="16B1AB"/>
                      </a:solidFill>
                      <a:prstDash val="solid"/>
                      <a:round/>
                      <a:headEnd type="none" w="med" len="med"/>
                      <a:tailEnd type="none" w="med" len="med"/>
                    </a:lnR>
                    <a:lnT w="12700" cap="flat" cmpd="sng" algn="ctr">
                      <a:solidFill>
                        <a:srgbClr val="16B1AB"/>
                      </a:solidFill>
                      <a:prstDash val="solid"/>
                      <a:round/>
                      <a:headEnd type="none" w="med" len="med"/>
                      <a:tailEnd type="none" w="med" len="med"/>
                    </a:lnT>
                    <a:lnB w="12700" cap="flat" cmpd="sng" algn="ctr">
                      <a:solidFill>
                        <a:srgbClr val="16B1AB"/>
                      </a:solidFill>
                      <a:prstDash val="solid"/>
                      <a:round/>
                      <a:headEnd type="none" w="med" len="med"/>
                      <a:tailEnd type="none" w="med" len="med"/>
                    </a:lnB>
                  </a:tcPr>
                </a:tc>
                <a:extLst>
                  <a:ext uri="{0D108BD9-81ED-4DB2-BD59-A6C34878D82A}">
                    <a16:rowId xmlns:a16="http://schemas.microsoft.com/office/drawing/2014/main" val="10001"/>
                  </a:ext>
                </a:extLst>
              </a:tr>
              <a:tr h="622165">
                <a:tc>
                  <a:txBody>
                    <a:bodyPr/>
                    <a:lstStyle/>
                    <a:p>
                      <a:pPr algn="ctr"/>
                      <a:r>
                        <a:rPr lang="fr-FR" sz="1200" dirty="0"/>
                        <a:t>J+6</a:t>
                      </a:r>
                      <a:endParaRPr lang="fr-FR" sz="1200" b="0" dirty="0">
                        <a:solidFill>
                          <a:srgbClr val="000066"/>
                        </a:solidFill>
                        <a:latin typeface="+mn-lt"/>
                      </a:endParaRPr>
                    </a:p>
                  </a:txBody>
                  <a:tcPr>
                    <a:lnL w="12700" cap="flat" cmpd="sng" algn="ctr">
                      <a:solidFill>
                        <a:srgbClr val="16B1AB"/>
                      </a:solidFill>
                      <a:prstDash val="solid"/>
                      <a:round/>
                      <a:headEnd type="none" w="med" len="med"/>
                      <a:tailEnd type="none" w="med" len="med"/>
                    </a:lnL>
                    <a:lnR w="12700" cap="flat" cmpd="sng" algn="ctr">
                      <a:solidFill>
                        <a:srgbClr val="16B1AB"/>
                      </a:solidFill>
                      <a:prstDash val="solid"/>
                      <a:round/>
                      <a:headEnd type="none" w="med" len="med"/>
                      <a:tailEnd type="none" w="med" len="med"/>
                    </a:lnR>
                    <a:lnT w="12700" cap="flat" cmpd="sng" algn="ctr">
                      <a:solidFill>
                        <a:srgbClr val="16B1AB"/>
                      </a:solidFill>
                      <a:prstDash val="solid"/>
                      <a:round/>
                      <a:headEnd type="none" w="med" len="med"/>
                      <a:tailEnd type="none" w="med" len="med"/>
                    </a:lnT>
                    <a:lnB w="12700" cap="flat" cmpd="sng" algn="ctr">
                      <a:solidFill>
                        <a:srgbClr val="16B1AB"/>
                      </a:solidFill>
                      <a:prstDash val="solid"/>
                      <a:round/>
                      <a:headEnd type="none" w="med" len="med"/>
                      <a:tailEnd type="none" w="med" len="med"/>
                    </a:lnB>
                  </a:tcPr>
                </a:tc>
                <a:tc>
                  <a:txBody>
                    <a:bodyPr/>
                    <a:lstStyle/>
                    <a:p>
                      <a:pPr algn="ctr"/>
                      <a:r>
                        <a:rPr lang="fr-FR" sz="1200" dirty="0"/>
                        <a:t>Réponse</a:t>
                      </a:r>
                      <a:r>
                        <a:rPr lang="fr-FR" sz="1200" baseline="0" dirty="0"/>
                        <a:t> motivée  et écrite de l’employeur de l’employeur </a:t>
                      </a:r>
                      <a:endParaRPr lang="fr-FR" sz="1200" b="0" dirty="0">
                        <a:solidFill>
                          <a:srgbClr val="000066"/>
                        </a:solidFill>
                        <a:latin typeface="+mn-lt"/>
                      </a:endParaRPr>
                    </a:p>
                  </a:txBody>
                  <a:tcPr>
                    <a:lnL w="12700" cap="flat" cmpd="sng" algn="ctr">
                      <a:solidFill>
                        <a:srgbClr val="16B1AB"/>
                      </a:solidFill>
                      <a:prstDash val="solid"/>
                      <a:round/>
                      <a:headEnd type="none" w="med" len="med"/>
                      <a:tailEnd type="none" w="med" len="med"/>
                    </a:lnL>
                    <a:lnR w="12700" cap="flat" cmpd="sng" algn="ctr">
                      <a:solidFill>
                        <a:srgbClr val="16B1AB"/>
                      </a:solidFill>
                      <a:prstDash val="solid"/>
                      <a:round/>
                      <a:headEnd type="none" w="med" len="med"/>
                      <a:tailEnd type="none" w="med" len="med"/>
                    </a:lnR>
                    <a:lnT w="12700" cap="flat" cmpd="sng" algn="ctr">
                      <a:solidFill>
                        <a:srgbClr val="16B1AB"/>
                      </a:solidFill>
                      <a:prstDash val="solid"/>
                      <a:round/>
                      <a:headEnd type="none" w="med" len="med"/>
                      <a:tailEnd type="none" w="med" len="med"/>
                    </a:lnT>
                    <a:lnB w="12700" cap="flat" cmpd="sng" algn="ctr">
                      <a:solidFill>
                        <a:srgbClr val="16B1AB"/>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 name="Titre 1">
            <a:extLst>
              <a:ext uri="{FF2B5EF4-FFF2-40B4-BE49-F238E27FC236}">
                <a16:creationId xmlns:a16="http://schemas.microsoft.com/office/drawing/2014/main" id="{2B4031BC-6DE0-4C60-B3BA-B61C2CB5707E}"/>
              </a:ext>
            </a:extLst>
          </p:cNvPr>
          <p:cNvSpPr>
            <a:spLocks noGrp="1"/>
          </p:cNvSpPr>
          <p:nvPr>
            <p:ph type="title"/>
          </p:nvPr>
        </p:nvSpPr>
        <p:spPr/>
        <p:txBody>
          <a:bodyPr/>
          <a:lstStyle/>
          <a:p>
            <a:r>
              <a:rPr lang="fr-FR" dirty="0"/>
              <a:t>Les réunions</a:t>
            </a:r>
          </a:p>
        </p:txBody>
      </p:sp>
    </p:spTree>
    <p:extLst>
      <p:ext uri="{BB962C8B-B14F-4D97-AF65-F5344CB8AC3E}">
        <p14:creationId xmlns:p14="http://schemas.microsoft.com/office/powerpoint/2010/main" val="20534754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439014" y="1266232"/>
            <a:ext cx="10972800" cy="60926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just" rtl="0" eaLnBrk="0" fontAlgn="base" hangingPunct="0">
              <a:spcBef>
                <a:spcPct val="20000"/>
              </a:spcBef>
              <a:spcAft>
                <a:spcPct val="50000"/>
              </a:spcAft>
              <a:buClr>
                <a:srgbClr val="F39915"/>
              </a:buClr>
              <a:buChar char="•"/>
              <a:defRPr sz="2000">
                <a:solidFill>
                  <a:srgbClr val="000066"/>
                </a:solidFill>
                <a:latin typeface="+mn-lt"/>
                <a:ea typeface="+mn-ea"/>
                <a:cs typeface="+mn-cs"/>
              </a:defRPr>
            </a:lvl1pPr>
            <a:lvl2pPr marL="742950" indent="-285750" algn="just" rtl="0" eaLnBrk="0" fontAlgn="base" hangingPunct="0">
              <a:spcBef>
                <a:spcPct val="20000"/>
              </a:spcBef>
              <a:spcAft>
                <a:spcPct val="50000"/>
              </a:spcAft>
              <a:buChar char="–"/>
              <a:defRPr sz="2000">
                <a:solidFill>
                  <a:srgbClr val="000066"/>
                </a:solidFill>
                <a:latin typeface="+mn-lt"/>
              </a:defRPr>
            </a:lvl2pPr>
            <a:lvl3pPr marL="1143000" indent="-228600" algn="just" rtl="0" eaLnBrk="0" fontAlgn="base" hangingPunct="0">
              <a:spcBef>
                <a:spcPct val="20000"/>
              </a:spcBef>
              <a:spcAft>
                <a:spcPct val="50000"/>
              </a:spcAft>
              <a:buChar char="•"/>
              <a:defRPr>
                <a:solidFill>
                  <a:srgbClr val="000066"/>
                </a:solidFill>
                <a:latin typeface="+mn-lt"/>
              </a:defRPr>
            </a:lvl3pPr>
            <a:lvl4pPr marL="1600200" indent="-228600" algn="just" rtl="0" eaLnBrk="0" fontAlgn="base" hangingPunct="0">
              <a:spcBef>
                <a:spcPct val="20000"/>
              </a:spcBef>
              <a:spcAft>
                <a:spcPct val="50000"/>
              </a:spcAft>
              <a:buChar char="–"/>
              <a:defRPr sz="1600">
                <a:solidFill>
                  <a:srgbClr val="000066"/>
                </a:solidFill>
                <a:latin typeface="+mn-lt"/>
              </a:defRPr>
            </a:lvl4pPr>
            <a:lvl5pPr marL="2057400" indent="-228600" algn="just" rtl="0" eaLnBrk="0" fontAlgn="base" hangingPunct="0">
              <a:spcBef>
                <a:spcPct val="20000"/>
              </a:spcBef>
              <a:spcAft>
                <a:spcPct val="50000"/>
              </a:spcAft>
              <a:buChar char="»"/>
              <a:defRPr sz="1600">
                <a:solidFill>
                  <a:srgbClr val="000066"/>
                </a:solidFill>
                <a:latin typeface="+mn-lt"/>
              </a:defRPr>
            </a:lvl5pPr>
            <a:lvl6pPr marL="2514600" indent="-228600" algn="just" rtl="0" fontAlgn="base">
              <a:spcBef>
                <a:spcPct val="20000"/>
              </a:spcBef>
              <a:spcAft>
                <a:spcPct val="50000"/>
              </a:spcAft>
              <a:buChar char="»"/>
              <a:defRPr sz="1600">
                <a:solidFill>
                  <a:srgbClr val="000066"/>
                </a:solidFill>
                <a:latin typeface="+mn-lt"/>
              </a:defRPr>
            </a:lvl6pPr>
            <a:lvl7pPr marL="2971800" indent="-228600" algn="just" rtl="0" fontAlgn="base">
              <a:spcBef>
                <a:spcPct val="20000"/>
              </a:spcBef>
              <a:spcAft>
                <a:spcPct val="50000"/>
              </a:spcAft>
              <a:buChar char="»"/>
              <a:defRPr sz="1600">
                <a:solidFill>
                  <a:srgbClr val="000066"/>
                </a:solidFill>
                <a:latin typeface="+mn-lt"/>
              </a:defRPr>
            </a:lvl7pPr>
            <a:lvl8pPr marL="3429000" indent="-228600" algn="just" rtl="0" fontAlgn="base">
              <a:spcBef>
                <a:spcPct val="20000"/>
              </a:spcBef>
              <a:spcAft>
                <a:spcPct val="50000"/>
              </a:spcAft>
              <a:buChar char="»"/>
              <a:defRPr sz="1600">
                <a:solidFill>
                  <a:srgbClr val="000066"/>
                </a:solidFill>
                <a:latin typeface="+mn-lt"/>
              </a:defRPr>
            </a:lvl8pPr>
            <a:lvl9pPr marL="3886200" indent="-228600" algn="just" rtl="0" fontAlgn="base">
              <a:spcBef>
                <a:spcPct val="20000"/>
              </a:spcBef>
              <a:spcAft>
                <a:spcPct val="50000"/>
              </a:spcAft>
              <a:buChar char="»"/>
              <a:defRPr sz="1600">
                <a:solidFill>
                  <a:srgbClr val="000066"/>
                </a:solidFill>
                <a:latin typeface="+mn-lt"/>
              </a:defRPr>
            </a:lvl9pPr>
          </a:lstStyle>
          <a:p>
            <a:pPr eaLnBrk="1" hangingPunct="1">
              <a:lnSpc>
                <a:spcPct val="110000"/>
              </a:lnSpc>
              <a:spcAft>
                <a:spcPct val="0"/>
              </a:spcAft>
              <a:buClr>
                <a:srgbClr val="3CA6C4"/>
              </a:buClr>
              <a:buFont typeface="Wingdings" panose="05000000000000000000" pitchFamily="2" charset="2"/>
              <a:buChar char="q"/>
              <a:defRPr/>
            </a:pPr>
            <a:r>
              <a:rPr lang="fr-FR" sz="1600" b="1" kern="0" dirty="0">
                <a:solidFill>
                  <a:srgbClr val="16B1AB"/>
                </a:solidFill>
                <a:latin typeface="Verdana"/>
              </a:rPr>
              <a:t>Comment se déroule la réunion? </a:t>
            </a:r>
          </a:p>
          <a:p>
            <a:pPr marL="0" indent="0" eaLnBrk="1" hangingPunct="1">
              <a:lnSpc>
                <a:spcPct val="110000"/>
              </a:lnSpc>
              <a:spcAft>
                <a:spcPct val="0"/>
              </a:spcAft>
              <a:buClr>
                <a:srgbClr val="3CA6C4"/>
              </a:buClr>
              <a:buNone/>
              <a:defRPr/>
            </a:pPr>
            <a:endParaRPr lang="fr-FR" sz="1600" b="1" kern="0" dirty="0">
              <a:solidFill>
                <a:schemeClr val="tx1"/>
              </a:solidFill>
              <a:latin typeface="Verdana"/>
            </a:endParaRPr>
          </a:p>
          <a:p>
            <a:pPr eaLnBrk="1" hangingPunct="1">
              <a:lnSpc>
                <a:spcPct val="110000"/>
              </a:lnSpc>
              <a:spcAft>
                <a:spcPct val="0"/>
              </a:spcAft>
              <a:buClr>
                <a:srgbClr val="3CA6C4"/>
              </a:buClr>
              <a:buFontTx/>
              <a:buChar char="-"/>
              <a:defRPr/>
            </a:pPr>
            <a:r>
              <a:rPr lang="fr-FR" sz="1600" kern="0" dirty="0">
                <a:solidFill>
                  <a:schemeClr val="tx1"/>
                </a:solidFill>
                <a:latin typeface="Verdana"/>
              </a:rPr>
              <a:t>L'employeur doit aborder l'ensemble des questions et y répondre, sauf pour celles parvenues en dehors du délai de deux jours;</a:t>
            </a:r>
          </a:p>
          <a:p>
            <a:pPr eaLnBrk="1" hangingPunct="1">
              <a:lnSpc>
                <a:spcPct val="110000"/>
              </a:lnSpc>
              <a:spcAft>
                <a:spcPct val="0"/>
              </a:spcAft>
              <a:buClr>
                <a:srgbClr val="3CA6C4"/>
              </a:buClr>
              <a:buFont typeface="Wingdings" panose="05000000000000000000" pitchFamily="2" charset="2"/>
              <a:buChar char="q"/>
              <a:defRPr/>
            </a:pPr>
            <a:endParaRPr lang="fr-FR" sz="1600" kern="0" dirty="0">
              <a:solidFill>
                <a:schemeClr val="tx1"/>
              </a:solidFill>
              <a:latin typeface="Verdana"/>
            </a:endParaRPr>
          </a:p>
          <a:p>
            <a:pPr eaLnBrk="1" hangingPunct="1">
              <a:lnSpc>
                <a:spcPct val="110000"/>
              </a:lnSpc>
              <a:spcAft>
                <a:spcPct val="0"/>
              </a:spcAft>
              <a:buClr>
                <a:srgbClr val="3CA6C4"/>
              </a:buClr>
              <a:buFontTx/>
              <a:buChar char="-"/>
              <a:defRPr/>
            </a:pPr>
            <a:r>
              <a:rPr lang="fr-FR" sz="1600" kern="0" dirty="0">
                <a:solidFill>
                  <a:schemeClr val="tx1"/>
                </a:solidFill>
                <a:latin typeface="Verdana"/>
              </a:rPr>
              <a:t>Si l'employeur ne dispose pas de la réponse à une question en réunion, il peut apporter la réponse à cette question par écrit dans les six jours suivant la réunion;</a:t>
            </a:r>
          </a:p>
          <a:p>
            <a:pPr eaLnBrk="1" hangingPunct="1">
              <a:lnSpc>
                <a:spcPct val="110000"/>
              </a:lnSpc>
              <a:spcAft>
                <a:spcPct val="0"/>
              </a:spcAft>
              <a:buClr>
                <a:srgbClr val="3CA6C4"/>
              </a:buClr>
              <a:buFontTx/>
              <a:buChar char="-"/>
              <a:defRPr/>
            </a:pPr>
            <a:endParaRPr lang="fr-FR" sz="1600" kern="0" dirty="0">
              <a:solidFill>
                <a:schemeClr val="tx1"/>
              </a:solidFill>
              <a:latin typeface="Verdana"/>
            </a:endParaRPr>
          </a:p>
          <a:p>
            <a:pPr eaLnBrk="1" hangingPunct="1">
              <a:lnSpc>
                <a:spcPct val="110000"/>
              </a:lnSpc>
              <a:spcAft>
                <a:spcPct val="0"/>
              </a:spcAft>
              <a:buClr>
                <a:srgbClr val="3CA6C4"/>
              </a:buClr>
              <a:buFontTx/>
              <a:buChar char="-"/>
              <a:defRPr/>
            </a:pPr>
            <a:r>
              <a:rPr lang="fr-FR" sz="1600" kern="0" dirty="0">
                <a:solidFill>
                  <a:schemeClr val="tx1"/>
                </a:solidFill>
                <a:latin typeface="Verdana"/>
              </a:rPr>
              <a:t>Contrairement aux réunions du CSE dans une entreprise de plus de 50 salariés, il n'y a aucune obligation de rédiger un procès-verbal; Néanmoins, en cas de consultation de la délégation du personnel, la rédaction d’un PV consignant l’avis est nécessaire;</a:t>
            </a:r>
          </a:p>
          <a:p>
            <a:pPr eaLnBrk="1" hangingPunct="1">
              <a:lnSpc>
                <a:spcPct val="110000"/>
              </a:lnSpc>
              <a:spcAft>
                <a:spcPct val="0"/>
              </a:spcAft>
              <a:buClr>
                <a:srgbClr val="3CA6C4"/>
              </a:buClr>
              <a:buFont typeface="Wingdings" panose="05000000000000000000" pitchFamily="2" charset="2"/>
              <a:buChar char="q"/>
              <a:defRPr/>
            </a:pPr>
            <a:endParaRPr lang="fr-FR" sz="1600" kern="0" dirty="0">
              <a:solidFill>
                <a:schemeClr val="tx1"/>
              </a:solidFill>
              <a:latin typeface="Verdana"/>
            </a:endParaRPr>
          </a:p>
          <a:p>
            <a:pPr eaLnBrk="1" hangingPunct="1">
              <a:lnSpc>
                <a:spcPct val="110000"/>
              </a:lnSpc>
              <a:spcAft>
                <a:spcPct val="0"/>
              </a:spcAft>
              <a:buClr>
                <a:srgbClr val="3CA6C4"/>
              </a:buClr>
              <a:buFontTx/>
              <a:buChar char="-"/>
              <a:defRPr/>
            </a:pPr>
            <a:r>
              <a:rPr lang="fr-FR" sz="1600" kern="0" dirty="0">
                <a:solidFill>
                  <a:schemeClr val="tx1"/>
                </a:solidFill>
                <a:latin typeface="Verdana"/>
              </a:rPr>
              <a:t>les demandes de la délégation du personnel et les réponses motivées de l'employeur doivent être transcrites sur un registre spécial ou annexées à ce registre et ce, dans les six jours qui suivent la réunion ( C. trav., art. L. 2315-22 ) sauf cas de force majeure.</a:t>
            </a:r>
          </a:p>
        </p:txBody>
      </p:sp>
      <p:sp>
        <p:nvSpPr>
          <p:cNvPr id="2" name="Titre 1">
            <a:extLst>
              <a:ext uri="{FF2B5EF4-FFF2-40B4-BE49-F238E27FC236}">
                <a16:creationId xmlns:a16="http://schemas.microsoft.com/office/drawing/2014/main" id="{5B44405B-D638-48BB-A3C3-FD4931485918}"/>
              </a:ext>
            </a:extLst>
          </p:cNvPr>
          <p:cNvSpPr>
            <a:spLocks noGrp="1"/>
          </p:cNvSpPr>
          <p:nvPr>
            <p:ph type="title"/>
          </p:nvPr>
        </p:nvSpPr>
        <p:spPr/>
        <p:txBody>
          <a:bodyPr/>
          <a:lstStyle/>
          <a:p>
            <a:r>
              <a:rPr lang="fr-FR" dirty="0"/>
              <a:t>Les réunions</a:t>
            </a:r>
          </a:p>
        </p:txBody>
      </p:sp>
    </p:spTree>
    <p:extLst>
      <p:ext uri="{BB962C8B-B14F-4D97-AF65-F5344CB8AC3E}">
        <p14:creationId xmlns:p14="http://schemas.microsoft.com/office/powerpoint/2010/main" val="36669791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cap="none" dirty="0"/>
              <a:t>2. Le Comité Social et Économique (50 et +)</a:t>
            </a:r>
          </a:p>
        </p:txBody>
      </p:sp>
      <p:graphicFrame>
        <p:nvGraphicFramePr>
          <p:cNvPr id="5" name="Diagramme 4"/>
          <p:cNvGraphicFramePr/>
          <p:nvPr>
            <p:extLst/>
          </p:nvPr>
        </p:nvGraphicFramePr>
        <p:xfrm>
          <a:off x="4144498" y="2546252"/>
          <a:ext cx="5848253" cy="3657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443465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Composition CSE 50</a:t>
            </a:r>
          </a:p>
        </p:txBody>
      </p:sp>
      <p:sp>
        <p:nvSpPr>
          <p:cNvPr id="5" name="ZoneTexte 4"/>
          <p:cNvSpPr txBox="1"/>
          <p:nvPr/>
        </p:nvSpPr>
        <p:spPr>
          <a:xfrm>
            <a:off x="574431" y="1277255"/>
            <a:ext cx="10562491" cy="5016758"/>
          </a:xfrm>
          <a:prstGeom prst="rect">
            <a:avLst/>
          </a:prstGeom>
          <a:noFill/>
        </p:spPr>
        <p:txBody>
          <a:bodyPr wrap="square" rtlCol="0">
            <a:spAutoFit/>
          </a:bodyPr>
          <a:lstStyle/>
          <a:p>
            <a:pPr marL="285750" indent="-285750" algn="just" eaLnBrk="0" fontAlgn="base" hangingPunct="0">
              <a:buClr>
                <a:srgbClr val="3CA6C4"/>
              </a:buClr>
              <a:buFont typeface="Wingdings" panose="05000000000000000000" pitchFamily="2" charset="2"/>
              <a:buChar char="q"/>
            </a:pPr>
            <a:r>
              <a:rPr lang="fr-FR" sz="1600" b="1" kern="0" dirty="0">
                <a:solidFill>
                  <a:srgbClr val="16B1AB"/>
                </a:solidFill>
                <a:latin typeface="Verdana"/>
              </a:rPr>
              <a:t>L’employeur (ou son représentant)</a:t>
            </a:r>
          </a:p>
          <a:p>
            <a:pPr marL="171450" indent="-171450" algn="just" eaLnBrk="0" fontAlgn="base" hangingPunct="0">
              <a:buClr>
                <a:srgbClr val="3CA6C4"/>
              </a:buClr>
              <a:buFont typeface="Arial" panose="020B0604020202020204" pitchFamily="34" charset="0"/>
              <a:buChar char="•"/>
            </a:pPr>
            <a:r>
              <a:rPr lang="fr-FR" sz="1600" kern="0" dirty="0">
                <a:latin typeface="Verdana"/>
              </a:rPr>
              <a:t>membre de droit et président du CSE ; </a:t>
            </a:r>
          </a:p>
          <a:p>
            <a:pPr marL="171450" indent="-171450" algn="just" eaLnBrk="0" fontAlgn="base" hangingPunct="0">
              <a:buClr>
                <a:srgbClr val="3CA6C4"/>
              </a:buClr>
              <a:buFont typeface="Arial" panose="020B0604020202020204" pitchFamily="34" charset="0"/>
              <a:buChar char="•"/>
            </a:pPr>
            <a:r>
              <a:rPr lang="fr-FR" sz="1600" kern="0" dirty="0">
                <a:latin typeface="Verdana"/>
              </a:rPr>
              <a:t>fixe la date et l’ordre du jour de la première réunion qui suit l’élection;</a:t>
            </a:r>
          </a:p>
          <a:p>
            <a:pPr marL="171450" indent="-171450" algn="just" eaLnBrk="0" fontAlgn="base" hangingPunct="0">
              <a:buClr>
                <a:srgbClr val="3CA6C4"/>
              </a:buClr>
              <a:buFont typeface="Arial" panose="020B0604020202020204" pitchFamily="34" charset="0"/>
              <a:buChar char="•"/>
            </a:pPr>
            <a:r>
              <a:rPr lang="fr-FR" sz="1600" kern="0" dirty="0">
                <a:latin typeface="Verdana"/>
              </a:rPr>
              <a:t>fixe en collaboration avec le secrétaire l’ordre du jour des réunions plénières du CSE (communication de l’OJ 3 jours calendaires avant la séance aux membres du CSE); </a:t>
            </a:r>
          </a:p>
          <a:p>
            <a:pPr marL="171450" indent="-171450" algn="just" eaLnBrk="0" fontAlgn="base" hangingPunct="0">
              <a:buClr>
                <a:srgbClr val="3CA6C4"/>
              </a:buClr>
              <a:buFont typeface="Arial" panose="020B0604020202020204" pitchFamily="34" charset="0"/>
              <a:buChar char="•"/>
            </a:pPr>
            <a:r>
              <a:rPr lang="fr-FR" sz="1600" kern="0" dirty="0">
                <a:latin typeface="Verdana"/>
              </a:rPr>
              <a:t>convoque les membres du CSE aux réunions ordinaires et extraordinaires (y compris représentants syndicaux); </a:t>
            </a:r>
          </a:p>
          <a:p>
            <a:pPr marL="171450" indent="-171450" algn="just" eaLnBrk="0" fontAlgn="base" hangingPunct="0">
              <a:buClr>
                <a:srgbClr val="3CA6C4"/>
              </a:buClr>
              <a:buFont typeface="Arial" panose="020B0604020202020204" pitchFamily="34" charset="0"/>
              <a:buChar char="•"/>
            </a:pPr>
            <a:r>
              <a:rPr lang="fr-FR" sz="1600" kern="0" dirty="0">
                <a:latin typeface="Verdana"/>
              </a:rPr>
              <a:t>préside les réunions du CSE, organise les débats, veille à la tenue des réunions et à la régularité des scrutins; </a:t>
            </a:r>
          </a:p>
          <a:p>
            <a:pPr marL="171450" indent="-171450" algn="just" eaLnBrk="0" fontAlgn="base" hangingPunct="0">
              <a:buClr>
                <a:srgbClr val="3CA6C4"/>
              </a:buClr>
              <a:buFont typeface="Arial" panose="020B0604020202020204" pitchFamily="34" charset="0"/>
              <a:buChar char="•"/>
            </a:pPr>
            <a:r>
              <a:rPr lang="fr-FR" sz="1600" kern="0" dirty="0">
                <a:latin typeface="Verdana"/>
              </a:rPr>
              <a:t>s’assure que les droits à information et/ou à consultation du CSE sur les questions intéressant notamment la marche générale de l’entreprise sont respectées;</a:t>
            </a:r>
          </a:p>
          <a:p>
            <a:pPr marL="171450" indent="-171450" algn="just" eaLnBrk="0" fontAlgn="base" hangingPunct="0">
              <a:buClr>
                <a:srgbClr val="3CA6C4"/>
              </a:buClr>
              <a:buFont typeface="Arial" panose="020B0604020202020204" pitchFamily="34" charset="0"/>
              <a:buChar char="•"/>
            </a:pPr>
            <a:r>
              <a:rPr lang="fr-FR" sz="1600" kern="0" dirty="0">
                <a:latin typeface="Verdana"/>
              </a:rPr>
              <a:t>Il peut être assisté éventuellement de trois collaborateurs qui ont voix consultative</a:t>
            </a:r>
          </a:p>
          <a:p>
            <a:pPr algn="just" eaLnBrk="0" fontAlgn="base" hangingPunct="0">
              <a:buClr>
                <a:srgbClr val="3CA6C4"/>
              </a:buClr>
            </a:pPr>
            <a:endParaRPr lang="fr-FR" sz="1600" kern="0" dirty="0">
              <a:latin typeface="Verdana"/>
            </a:endParaRPr>
          </a:p>
          <a:p>
            <a:pPr marL="285750" indent="-285750" algn="just" eaLnBrk="0" fontAlgn="base" hangingPunct="0">
              <a:buClr>
                <a:srgbClr val="3CA6C4"/>
              </a:buClr>
              <a:buFont typeface="Wingdings" panose="05000000000000000000" pitchFamily="2" charset="2"/>
              <a:buChar char="q"/>
            </a:pPr>
            <a:r>
              <a:rPr lang="fr-FR" sz="1600" b="1" kern="0" dirty="0">
                <a:solidFill>
                  <a:srgbClr val="16B1AB"/>
                </a:solidFill>
                <a:latin typeface="Verdana"/>
              </a:rPr>
              <a:t>La délégation élue du personnel</a:t>
            </a:r>
          </a:p>
          <a:p>
            <a:pPr marL="171450" indent="-171450" eaLnBrk="0" fontAlgn="base" hangingPunct="0">
              <a:buClr>
                <a:srgbClr val="3CA6C4"/>
              </a:buClr>
              <a:buFont typeface="Arial" panose="020B0604020202020204" pitchFamily="34" charset="0"/>
              <a:buChar char="•"/>
            </a:pPr>
            <a:r>
              <a:rPr lang="fr-FR" sz="1600" kern="0" dirty="0">
                <a:latin typeface="Verdana"/>
              </a:rPr>
              <a:t>les élus titulaires participent aux réunion et ont </a:t>
            </a:r>
            <a:r>
              <a:rPr lang="fr-FR" sz="1600" b="1" kern="0" dirty="0">
                <a:solidFill>
                  <a:srgbClr val="16B1AB"/>
                </a:solidFill>
                <a:latin typeface="Verdana"/>
              </a:rPr>
              <a:t>voix délibérative,</a:t>
            </a:r>
            <a:r>
              <a:rPr lang="fr-FR" sz="1600" kern="0" dirty="0">
                <a:solidFill>
                  <a:srgbClr val="16B1AB"/>
                </a:solidFill>
                <a:latin typeface="Verdana"/>
              </a:rPr>
              <a:t> </a:t>
            </a:r>
            <a:r>
              <a:rPr lang="fr-FR" sz="1600" kern="0" dirty="0">
                <a:latin typeface="Verdana"/>
              </a:rPr>
              <a:t>les suppléants ne participent pas aux réunions sauf absences des titulaires;</a:t>
            </a:r>
          </a:p>
          <a:p>
            <a:pPr marL="171450" indent="-171450" eaLnBrk="0" fontAlgn="base" hangingPunct="0">
              <a:buClr>
                <a:srgbClr val="3CA6C4"/>
              </a:buClr>
              <a:buFont typeface="Arial" panose="020B0604020202020204" pitchFamily="34" charset="0"/>
              <a:buChar char="•"/>
            </a:pPr>
            <a:r>
              <a:rPr lang="fr-FR" sz="1600" kern="0" dirty="0">
                <a:latin typeface="Verdana"/>
              </a:rPr>
              <a:t>Le comité désigne parmi ses membres titulaires, un secrétaire et un trésorier;</a:t>
            </a:r>
          </a:p>
          <a:p>
            <a:pPr marL="171450" indent="-171450" eaLnBrk="0" fontAlgn="base" hangingPunct="0">
              <a:buClr>
                <a:srgbClr val="3CA6C4"/>
              </a:buClr>
              <a:buFont typeface="Arial" panose="020B0604020202020204" pitchFamily="34" charset="0"/>
              <a:buChar char="•"/>
            </a:pPr>
            <a:r>
              <a:rPr lang="fr-FR" sz="1600" b="1" kern="0" dirty="0">
                <a:solidFill>
                  <a:srgbClr val="16B1AB"/>
                </a:solidFill>
                <a:latin typeface="Verdana"/>
              </a:rPr>
              <a:t>Le secrétaire du comité </a:t>
            </a:r>
            <a:r>
              <a:rPr lang="fr-FR" sz="1600" kern="0" dirty="0">
                <a:solidFill>
                  <a:srgbClr val="16B1AB"/>
                </a:solidFill>
                <a:latin typeface="Verdana"/>
              </a:rPr>
              <a:t>: </a:t>
            </a:r>
            <a:r>
              <a:rPr lang="fr-FR" sz="1600" kern="0" dirty="0">
                <a:latin typeface="Verdana"/>
              </a:rPr>
              <a:t>choisi obligatoirement parmi les titulaires, il fixe l’ordre du jour conjointement avec l’employeur et rédige le PV de réunion, il assure la liaison avec les tiers, les membres du comité et les salariés.</a:t>
            </a:r>
          </a:p>
        </p:txBody>
      </p:sp>
    </p:spTree>
    <p:extLst>
      <p:ext uri="{BB962C8B-B14F-4D97-AF65-F5344CB8AC3E}">
        <p14:creationId xmlns:p14="http://schemas.microsoft.com/office/powerpoint/2010/main" val="23149468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39014" y="1277255"/>
            <a:ext cx="11237171" cy="5435334"/>
          </a:xfrm>
          <a:prstGeom prst="rect">
            <a:avLst/>
          </a:prstGeom>
          <a:noFill/>
        </p:spPr>
        <p:txBody>
          <a:bodyPr wrap="square" rtlCol="0">
            <a:spAutoFit/>
          </a:bodyPr>
          <a:lstStyle/>
          <a:p>
            <a:pPr marL="285750" indent="-285750" algn="just" eaLnBrk="0" fontAlgn="base" hangingPunct="0">
              <a:spcBef>
                <a:spcPct val="20000"/>
              </a:spcBef>
              <a:spcAft>
                <a:spcPct val="50000"/>
              </a:spcAft>
              <a:buClr>
                <a:srgbClr val="3CA6C4"/>
              </a:buClr>
              <a:buFont typeface="Wingdings" panose="05000000000000000000" pitchFamily="2" charset="2"/>
              <a:buChar char="q"/>
            </a:pPr>
            <a:r>
              <a:rPr lang="fr-FR" sz="1600" kern="0" dirty="0">
                <a:latin typeface="Verdana"/>
              </a:rPr>
              <a:t>Le représentant syndical au CSE</a:t>
            </a:r>
          </a:p>
          <a:p>
            <a:pPr marL="171450" indent="-171450" algn="just" eaLnBrk="0" fontAlgn="base" hangingPunct="0">
              <a:spcBef>
                <a:spcPct val="0"/>
              </a:spcBef>
              <a:spcAft>
                <a:spcPct val="0"/>
              </a:spcAft>
              <a:buClr>
                <a:srgbClr val="3CA6C4"/>
              </a:buClr>
              <a:buFont typeface="Arial" panose="020B0604020202020204" pitchFamily="34" charset="0"/>
              <a:buChar char="•"/>
            </a:pPr>
            <a:endParaRPr lang="fr-FR" sz="1600" kern="0" dirty="0">
              <a:latin typeface="Verdana"/>
            </a:endParaRPr>
          </a:p>
          <a:p>
            <a:pPr marL="171450" indent="-171450" algn="just" eaLnBrk="0" fontAlgn="base" hangingPunct="0">
              <a:spcBef>
                <a:spcPct val="0"/>
              </a:spcBef>
              <a:spcAft>
                <a:spcPct val="0"/>
              </a:spcAft>
              <a:buClr>
                <a:srgbClr val="3CA6C4"/>
              </a:buClr>
              <a:buFont typeface="Arial" panose="020B0604020202020204" pitchFamily="34" charset="0"/>
              <a:buChar char="•"/>
            </a:pPr>
            <a:r>
              <a:rPr lang="fr-FR" sz="1600" kern="0" dirty="0">
                <a:latin typeface="Verdana"/>
              </a:rPr>
              <a:t>Chaque organisation syndicale représentative dans l’entreprise peut désigner un représentant syndical au CSE (C. trav., art. L. 2314-2);</a:t>
            </a:r>
          </a:p>
          <a:p>
            <a:pPr marL="171450" indent="-171450" algn="just" eaLnBrk="0" fontAlgn="base" hangingPunct="0">
              <a:spcBef>
                <a:spcPct val="0"/>
              </a:spcBef>
              <a:spcAft>
                <a:spcPct val="0"/>
              </a:spcAft>
              <a:buClr>
                <a:srgbClr val="3CA6C4"/>
              </a:buClr>
              <a:buFont typeface="Arial" panose="020B0604020202020204" pitchFamily="34" charset="0"/>
              <a:buChar char="•"/>
            </a:pPr>
            <a:endParaRPr lang="fr-FR" sz="1600" kern="0" dirty="0">
              <a:latin typeface="Verdana"/>
            </a:endParaRPr>
          </a:p>
          <a:p>
            <a:pPr marL="171450" indent="-171450" algn="just" eaLnBrk="0" fontAlgn="base" hangingPunct="0">
              <a:spcBef>
                <a:spcPct val="0"/>
              </a:spcBef>
              <a:spcAft>
                <a:spcPct val="0"/>
              </a:spcAft>
              <a:buClr>
                <a:srgbClr val="3CA6C4"/>
              </a:buClr>
              <a:buFont typeface="Arial" panose="020B0604020202020204" pitchFamily="34" charset="0"/>
              <a:buChar char="•"/>
            </a:pPr>
            <a:r>
              <a:rPr lang="fr-FR" sz="1600" kern="0" dirty="0">
                <a:latin typeface="Verdana"/>
              </a:rPr>
              <a:t>Dans les entreprises de moins de 300 salariés et dans les établissements appartenant à ces entreprises, le délégué syndical est, de droit, représentant syndical au CSE ;</a:t>
            </a:r>
          </a:p>
          <a:p>
            <a:pPr marL="171450" indent="-171450" algn="just" eaLnBrk="0" fontAlgn="base" hangingPunct="0">
              <a:spcBef>
                <a:spcPct val="0"/>
              </a:spcBef>
              <a:spcAft>
                <a:spcPct val="0"/>
              </a:spcAft>
              <a:buClr>
                <a:srgbClr val="3CA6C4"/>
              </a:buClr>
              <a:buFont typeface="Arial" panose="020B0604020202020204" pitchFamily="34" charset="0"/>
              <a:buChar char="•"/>
            </a:pPr>
            <a:endParaRPr lang="fr-FR" sz="1600" kern="0" dirty="0">
              <a:latin typeface="Verdana"/>
            </a:endParaRPr>
          </a:p>
          <a:p>
            <a:pPr marL="171450" indent="-171450" algn="just" eaLnBrk="0" fontAlgn="base" hangingPunct="0">
              <a:spcBef>
                <a:spcPct val="0"/>
              </a:spcBef>
              <a:spcAft>
                <a:spcPct val="0"/>
              </a:spcAft>
              <a:buClr>
                <a:srgbClr val="3CA6C4"/>
              </a:buClr>
              <a:buFont typeface="Arial" panose="020B0604020202020204" pitchFamily="34" charset="0"/>
              <a:buChar char="•"/>
            </a:pPr>
            <a:endParaRPr lang="fr-FR" sz="1600" kern="0" dirty="0">
              <a:latin typeface="Verdana"/>
            </a:endParaRPr>
          </a:p>
          <a:p>
            <a:pPr marL="171450" indent="-171450" algn="just" eaLnBrk="0" fontAlgn="base" hangingPunct="0">
              <a:spcBef>
                <a:spcPct val="0"/>
              </a:spcBef>
              <a:spcAft>
                <a:spcPct val="0"/>
              </a:spcAft>
              <a:buClr>
                <a:srgbClr val="3CA6C4"/>
              </a:buClr>
              <a:buFont typeface="Arial" panose="020B0604020202020204" pitchFamily="34" charset="0"/>
              <a:buChar char="•"/>
            </a:pPr>
            <a:r>
              <a:rPr lang="fr-FR" sz="1600" kern="0" dirty="0">
                <a:latin typeface="Verdana"/>
              </a:rPr>
              <a:t>Il représente son organisation syndicale auprès du comité. Sa mission est </a:t>
            </a:r>
            <a:r>
              <a:rPr lang="fr-FR" sz="1600" b="1" kern="0" dirty="0">
                <a:solidFill>
                  <a:srgbClr val="16B1AB"/>
                </a:solidFill>
                <a:latin typeface="Verdana"/>
              </a:rPr>
              <a:t>de faire connaitre aux membres du CSE le point de vue de son syndicat</a:t>
            </a:r>
            <a:r>
              <a:rPr lang="fr-FR" sz="1600" kern="0" dirty="0">
                <a:solidFill>
                  <a:srgbClr val="16B1AB"/>
                </a:solidFill>
                <a:latin typeface="Verdana"/>
              </a:rPr>
              <a:t> </a:t>
            </a:r>
            <a:r>
              <a:rPr lang="fr-FR" sz="1600" kern="0" dirty="0">
                <a:latin typeface="Verdana"/>
              </a:rPr>
              <a:t>alors que les membres élus sont les représentants des salariés de l’entreprise;</a:t>
            </a:r>
          </a:p>
          <a:p>
            <a:pPr marL="171450" indent="-171450" algn="just" eaLnBrk="0" fontAlgn="base" hangingPunct="0">
              <a:spcBef>
                <a:spcPct val="0"/>
              </a:spcBef>
              <a:spcAft>
                <a:spcPct val="0"/>
              </a:spcAft>
              <a:buClr>
                <a:srgbClr val="3CA6C4"/>
              </a:buClr>
              <a:buFont typeface="Arial" panose="020B0604020202020204" pitchFamily="34" charset="0"/>
              <a:buChar char="•"/>
            </a:pPr>
            <a:endParaRPr lang="fr-FR" sz="1600" kern="0" dirty="0">
              <a:latin typeface="Verdana"/>
            </a:endParaRPr>
          </a:p>
          <a:p>
            <a:pPr marL="171450" indent="-171450" algn="just" eaLnBrk="0" fontAlgn="base" hangingPunct="0">
              <a:spcBef>
                <a:spcPct val="0"/>
              </a:spcBef>
              <a:spcAft>
                <a:spcPct val="0"/>
              </a:spcAft>
              <a:buClr>
                <a:srgbClr val="3CA6C4"/>
              </a:buClr>
              <a:buFont typeface="Arial" panose="020B0604020202020204" pitchFamily="34" charset="0"/>
              <a:buChar char="•"/>
            </a:pPr>
            <a:r>
              <a:rPr lang="fr-FR" sz="1600" kern="0" dirty="0">
                <a:latin typeface="Verdana"/>
              </a:rPr>
              <a:t>Le représentant syndical est un membre à part entière du CSE. Il assiste aux réunions </a:t>
            </a:r>
            <a:r>
              <a:rPr lang="fr-FR" sz="1600" b="1" kern="0" dirty="0">
                <a:solidFill>
                  <a:srgbClr val="16B1AB"/>
                </a:solidFill>
                <a:latin typeface="Verdana"/>
              </a:rPr>
              <a:t>avec voix consultative </a:t>
            </a:r>
            <a:r>
              <a:rPr lang="fr-FR" sz="1600" kern="0" dirty="0">
                <a:latin typeface="Verdana"/>
              </a:rPr>
              <a:t>(C. trav., art. L. 2314-2):</a:t>
            </a:r>
          </a:p>
          <a:p>
            <a:pPr algn="just" eaLnBrk="0" fontAlgn="base" hangingPunct="0">
              <a:spcBef>
                <a:spcPct val="0"/>
              </a:spcBef>
              <a:spcAft>
                <a:spcPct val="0"/>
              </a:spcAft>
              <a:buClr>
                <a:srgbClr val="3CA6C4"/>
              </a:buClr>
            </a:pPr>
            <a:r>
              <a:rPr lang="fr-FR" sz="1600" kern="0" dirty="0">
                <a:latin typeface="Verdana"/>
              </a:rPr>
              <a:t>- Il doit être convoqué à toutes les réunions du CSE, sous peine de délit d’entrave;</a:t>
            </a:r>
          </a:p>
          <a:p>
            <a:pPr algn="just" eaLnBrk="0" fontAlgn="base" hangingPunct="0">
              <a:spcBef>
                <a:spcPct val="0"/>
              </a:spcBef>
              <a:spcAft>
                <a:spcPct val="0"/>
              </a:spcAft>
              <a:buClr>
                <a:srgbClr val="3CA6C4"/>
              </a:buClr>
            </a:pPr>
            <a:r>
              <a:rPr lang="fr-FR" sz="1600" kern="0" dirty="0">
                <a:latin typeface="Verdana"/>
              </a:rPr>
              <a:t>- Il doit recevoir les mêmes informations que les membres du CSE;</a:t>
            </a:r>
          </a:p>
          <a:p>
            <a:pPr algn="just" eaLnBrk="0" fontAlgn="base" hangingPunct="0">
              <a:spcBef>
                <a:spcPct val="0"/>
              </a:spcBef>
              <a:spcAft>
                <a:spcPct val="0"/>
              </a:spcAft>
              <a:buClr>
                <a:srgbClr val="3CA6C4"/>
              </a:buClr>
            </a:pPr>
            <a:r>
              <a:rPr lang="fr-FR" sz="1600" kern="0" dirty="0">
                <a:latin typeface="Verdana"/>
              </a:rPr>
              <a:t>- Il est en droit de prendre la parole au cours des réunions pour faire connaitre son point de vue et celui de son organisation syndicale, sans pour autant participer au vote du CSE;</a:t>
            </a:r>
          </a:p>
          <a:p>
            <a:pPr algn="just" eaLnBrk="0" fontAlgn="base" hangingPunct="0">
              <a:spcBef>
                <a:spcPct val="0"/>
              </a:spcBef>
              <a:spcAft>
                <a:spcPct val="0"/>
              </a:spcAft>
              <a:buClr>
                <a:srgbClr val="3CA6C4"/>
              </a:buClr>
            </a:pPr>
            <a:r>
              <a:rPr lang="fr-FR" sz="1600" kern="0" dirty="0">
                <a:latin typeface="Verdana"/>
              </a:rPr>
              <a:t>- Il est tenu aux mêmes obligations de secret et de discrétion que les membres élus du CSE.</a:t>
            </a:r>
          </a:p>
          <a:p>
            <a:pPr marL="171450" indent="-171450" eaLnBrk="0" fontAlgn="base" hangingPunct="0">
              <a:spcBef>
                <a:spcPct val="20000"/>
              </a:spcBef>
              <a:spcAft>
                <a:spcPct val="50000"/>
              </a:spcAft>
              <a:buClr>
                <a:srgbClr val="3CA6C4"/>
              </a:buClr>
              <a:buFont typeface="Arial" panose="020B0604020202020204" pitchFamily="34" charset="0"/>
              <a:buChar char="•"/>
            </a:pPr>
            <a:endParaRPr lang="fr-FR" sz="1600" kern="0" dirty="0">
              <a:latin typeface="Verdana"/>
            </a:endParaRPr>
          </a:p>
        </p:txBody>
      </p:sp>
      <p:sp>
        <p:nvSpPr>
          <p:cNvPr id="7" name="Titre 2">
            <a:extLst>
              <a:ext uri="{FF2B5EF4-FFF2-40B4-BE49-F238E27FC236}">
                <a16:creationId xmlns:a16="http://schemas.microsoft.com/office/drawing/2014/main" id="{AA9A7A5B-1289-4123-A2ED-774360E60EA3}"/>
              </a:ext>
            </a:extLst>
          </p:cNvPr>
          <p:cNvSpPr>
            <a:spLocks noGrp="1"/>
          </p:cNvSpPr>
          <p:nvPr>
            <p:ph type="title"/>
          </p:nvPr>
        </p:nvSpPr>
        <p:spPr/>
        <p:txBody>
          <a:bodyPr/>
          <a:lstStyle/>
          <a:p>
            <a:r>
              <a:rPr lang="fr-FR" dirty="0"/>
              <a:t>Composition CSE 50</a:t>
            </a:r>
          </a:p>
        </p:txBody>
      </p:sp>
    </p:spTree>
    <p:extLst>
      <p:ext uri="{BB962C8B-B14F-4D97-AF65-F5344CB8AC3E}">
        <p14:creationId xmlns:p14="http://schemas.microsoft.com/office/powerpoint/2010/main" val="32580415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FOCUS: Le règlement intérieur du CSE</a:t>
            </a:r>
          </a:p>
        </p:txBody>
      </p:sp>
      <p:sp>
        <p:nvSpPr>
          <p:cNvPr id="5" name="ZoneTexte 4"/>
          <p:cNvSpPr txBox="1"/>
          <p:nvPr/>
        </p:nvSpPr>
        <p:spPr>
          <a:xfrm>
            <a:off x="539262" y="1241451"/>
            <a:ext cx="10761784" cy="3754874"/>
          </a:xfrm>
          <a:prstGeom prst="rect">
            <a:avLst/>
          </a:prstGeom>
          <a:noFill/>
        </p:spPr>
        <p:txBody>
          <a:bodyPr wrap="square" rtlCol="0">
            <a:spAutoFit/>
          </a:bodyPr>
          <a:lstStyle/>
          <a:p>
            <a:r>
              <a:rPr lang="fr-FR" dirty="0"/>
              <a:t>Le CSE  50 et + doit être doté d’un règlement intérieur.</a:t>
            </a:r>
          </a:p>
          <a:p>
            <a:endParaRPr lang="fr-FR" dirty="0"/>
          </a:p>
          <a:p>
            <a:r>
              <a:rPr lang="fr-FR" dirty="0"/>
              <a:t>Son contenu s’est élargi avec l’ordonnance de septembre 2017: </a:t>
            </a:r>
          </a:p>
          <a:p>
            <a:pPr marL="285750" indent="-285750">
              <a:buFont typeface="Arial" panose="020B0604020202020204" pitchFamily="34" charset="0"/>
              <a:buChar char="•"/>
            </a:pPr>
            <a:r>
              <a:rPr lang="fr-FR" dirty="0"/>
              <a:t>possibilité de déterminer le fonctionnement de la </a:t>
            </a:r>
            <a:r>
              <a:rPr lang="fr-FR" sz="2400" b="1" dirty="0">
                <a:solidFill>
                  <a:srgbClr val="16B1AB"/>
                </a:solidFill>
              </a:rPr>
              <a:t>commission santé, sécurité et conditions de travail</a:t>
            </a:r>
          </a:p>
          <a:p>
            <a:pPr marL="285750" indent="-285750">
              <a:buFont typeface="Arial" panose="020B0604020202020204" pitchFamily="34" charset="0"/>
              <a:buChar char="•"/>
            </a:pPr>
            <a:r>
              <a:rPr lang="fr-FR" dirty="0"/>
              <a:t>Régler la question qui a fait tant débat : à savoir le fait que désormais l’employeur n’ait pas à convoquer les suppléants aux réunions du CSE (C. trav., art. L. 2314-1). </a:t>
            </a:r>
          </a:p>
          <a:p>
            <a:r>
              <a:rPr lang="fr-FR" dirty="0">
                <a:sym typeface="Wingdings" panose="05000000000000000000" pitchFamily="2" charset="2"/>
              </a:rPr>
              <a:t>	</a:t>
            </a:r>
            <a:r>
              <a:rPr lang="fr-FR" b="1" dirty="0">
                <a:solidFill>
                  <a:srgbClr val="16B1AB"/>
                </a:solidFill>
                <a:sym typeface="Wingdings" panose="05000000000000000000" pitchFamily="2" charset="2"/>
              </a:rPr>
              <a:t></a:t>
            </a:r>
            <a:r>
              <a:rPr lang="fr-FR" b="1" dirty="0">
                <a:solidFill>
                  <a:srgbClr val="3898B4"/>
                </a:solidFill>
                <a:sym typeface="Wingdings" panose="05000000000000000000" pitchFamily="2" charset="2"/>
              </a:rPr>
              <a:t> </a:t>
            </a:r>
            <a:r>
              <a:rPr lang="fr-FR" dirty="0">
                <a:sym typeface="Wingdings" panose="05000000000000000000" pitchFamily="2" charset="2"/>
              </a:rPr>
              <a:t>donnant / donnant, à négocier par exemple le calendrier des réunion et 			l’</a:t>
            </a:r>
            <a:r>
              <a:rPr lang="fr-FR" dirty="0" err="1">
                <a:sym typeface="Wingdings" panose="05000000000000000000" pitchFamily="2" charset="2"/>
              </a:rPr>
              <a:t>articluation</a:t>
            </a:r>
            <a:r>
              <a:rPr lang="fr-FR" dirty="0">
                <a:sym typeface="Wingdings" panose="05000000000000000000" pitchFamily="2" charset="2"/>
              </a:rPr>
              <a:t> consultation-négociation (cf. diapo </a:t>
            </a:r>
            <a:r>
              <a:rPr lang="fr-FR" dirty="0">
                <a:sym typeface="Wingdings" panose="05000000000000000000" pitchFamily="2" charset="2"/>
                <a:hlinkClick r:id="rId2" action="ppaction://hlinksldjump"/>
              </a:rPr>
              <a:t>69</a:t>
            </a:r>
            <a:r>
              <a:rPr lang="fr-FR" dirty="0">
                <a:sym typeface="Wingdings" panose="05000000000000000000" pitchFamily="2" charset="2"/>
              </a:rPr>
              <a:t>). </a:t>
            </a:r>
          </a:p>
          <a:p>
            <a:endParaRPr lang="fr-FR" dirty="0">
              <a:sym typeface="Wingdings" panose="05000000000000000000" pitchFamily="2" charset="2"/>
            </a:endParaRPr>
          </a:p>
          <a:p>
            <a:endParaRPr lang="fr-FR" dirty="0">
              <a:sym typeface="Wingdings" panose="05000000000000000000" pitchFamily="2" charset="2"/>
            </a:endParaRPr>
          </a:p>
          <a:p>
            <a:pPr algn="r"/>
            <a:r>
              <a:rPr lang="fr-FR" dirty="0">
                <a:sym typeface="Wingdings" panose="05000000000000000000" pitchFamily="2" charset="2"/>
              </a:rPr>
              <a:t>Pour un modèle de règlement intérieur: ISIDOOR !</a:t>
            </a:r>
            <a:endParaRPr lang="fr-FR" dirty="0"/>
          </a:p>
          <a:p>
            <a:pPr marL="285750" indent="-285750" algn="just" eaLnBrk="0" fontAlgn="base" hangingPunct="0">
              <a:buClr>
                <a:srgbClr val="3CA6C4"/>
              </a:buClr>
              <a:buFont typeface="Wingdings" panose="05000000000000000000" pitchFamily="2" charset="2"/>
              <a:buChar char="q"/>
            </a:pPr>
            <a:endParaRPr lang="fr-FR" sz="1000" kern="0" dirty="0">
              <a:solidFill>
                <a:srgbClr val="002060"/>
              </a:solidFill>
              <a:latin typeface="Verdana"/>
            </a:endParaRPr>
          </a:p>
        </p:txBody>
      </p:sp>
      <p:pic>
        <p:nvPicPr>
          <p:cNvPr id="7" name="Picture 2" descr="https://isidoor.blob.core.windows.net/images/LogoIsidoor.png">
            <a:extLst>
              <a:ext uri="{FF2B5EF4-FFF2-40B4-BE49-F238E27FC236}">
                <a16:creationId xmlns:a16="http://schemas.microsoft.com/office/drawing/2014/main" id="{4CF7AF4F-46D1-4F4C-9586-FCF6634BA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6643" y="5538651"/>
            <a:ext cx="34290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1519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DES ATTRIBUTIONS D’ORDRE économique et professionnel</a:t>
            </a:r>
          </a:p>
        </p:txBody>
      </p:sp>
      <p:sp>
        <p:nvSpPr>
          <p:cNvPr id="8" name="Rectangle 3"/>
          <p:cNvSpPr txBox="1">
            <a:spLocks noChangeArrowheads="1"/>
          </p:cNvSpPr>
          <p:nvPr/>
        </p:nvSpPr>
        <p:spPr bwMode="auto">
          <a:xfrm>
            <a:off x="439013" y="1748564"/>
            <a:ext cx="10955817" cy="5761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just" rtl="0" eaLnBrk="0" fontAlgn="base" hangingPunct="0">
              <a:spcBef>
                <a:spcPct val="20000"/>
              </a:spcBef>
              <a:spcAft>
                <a:spcPct val="50000"/>
              </a:spcAft>
              <a:buClr>
                <a:srgbClr val="F39915"/>
              </a:buClr>
              <a:buChar char="•"/>
              <a:defRPr sz="2000">
                <a:solidFill>
                  <a:srgbClr val="000066"/>
                </a:solidFill>
                <a:latin typeface="+mn-lt"/>
                <a:ea typeface="+mn-ea"/>
                <a:cs typeface="+mn-cs"/>
              </a:defRPr>
            </a:lvl1pPr>
            <a:lvl2pPr marL="742950" indent="-285750" algn="just" rtl="0" eaLnBrk="0" fontAlgn="base" hangingPunct="0">
              <a:spcBef>
                <a:spcPct val="20000"/>
              </a:spcBef>
              <a:spcAft>
                <a:spcPct val="50000"/>
              </a:spcAft>
              <a:buChar char="–"/>
              <a:defRPr sz="2000">
                <a:solidFill>
                  <a:srgbClr val="000066"/>
                </a:solidFill>
                <a:latin typeface="+mn-lt"/>
              </a:defRPr>
            </a:lvl2pPr>
            <a:lvl3pPr marL="1143000" indent="-228600" algn="just" rtl="0" eaLnBrk="0" fontAlgn="base" hangingPunct="0">
              <a:spcBef>
                <a:spcPct val="20000"/>
              </a:spcBef>
              <a:spcAft>
                <a:spcPct val="50000"/>
              </a:spcAft>
              <a:buChar char="•"/>
              <a:defRPr>
                <a:solidFill>
                  <a:srgbClr val="000066"/>
                </a:solidFill>
                <a:latin typeface="+mn-lt"/>
              </a:defRPr>
            </a:lvl3pPr>
            <a:lvl4pPr marL="1600200" indent="-228600" algn="just" rtl="0" eaLnBrk="0" fontAlgn="base" hangingPunct="0">
              <a:spcBef>
                <a:spcPct val="20000"/>
              </a:spcBef>
              <a:spcAft>
                <a:spcPct val="50000"/>
              </a:spcAft>
              <a:buChar char="–"/>
              <a:defRPr sz="1600">
                <a:solidFill>
                  <a:srgbClr val="000066"/>
                </a:solidFill>
                <a:latin typeface="+mn-lt"/>
              </a:defRPr>
            </a:lvl4pPr>
            <a:lvl5pPr marL="2057400" indent="-228600" algn="just" rtl="0" eaLnBrk="0" fontAlgn="base" hangingPunct="0">
              <a:spcBef>
                <a:spcPct val="20000"/>
              </a:spcBef>
              <a:spcAft>
                <a:spcPct val="50000"/>
              </a:spcAft>
              <a:buChar char="»"/>
              <a:defRPr sz="1600">
                <a:solidFill>
                  <a:srgbClr val="000066"/>
                </a:solidFill>
                <a:latin typeface="+mn-lt"/>
              </a:defRPr>
            </a:lvl5pPr>
            <a:lvl6pPr marL="2514600" indent="-228600" algn="just" rtl="0" fontAlgn="base">
              <a:spcBef>
                <a:spcPct val="20000"/>
              </a:spcBef>
              <a:spcAft>
                <a:spcPct val="50000"/>
              </a:spcAft>
              <a:buChar char="»"/>
              <a:defRPr sz="1600">
                <a:solidFill>
                  <a:srgbClr val="000066"/>
                </a:solidFill>
                <a:latin typeface="+mn-lt"/>
              </a:defRPr>
            </a:lvl6pPr>
            <a:lvl7pPr marL="2971800" indent="-228600" algn="just" rtl="0" fontAlgn="base">
              <a:spcBef>
                <a:spcPct val="20000"/>
              </a:spcBef>
              <a:spcAft>
                <a:spcPct val="50000"/>
              </a:spcAft>
              <a:buChar char="»"/>
              <a:defRPr sz="1600">
                <a:solidFill>
                  <a:srgbClr val="000066"/>
                </a:solidFill>
                <a:latin typeface="+mn-lt"/>
              </a:defRPr>
            </a:lvl7pPr>
            <a:lvl8pPr marL="3429000" indent="-228600" algn="just" rtl="0" fontAlgn="base">
              <a:spcBef>
                <a:spcPct val="20000"/>
              </a:spcBef>
              <a:spcAft>
                <a:spcPct val="50000"/>
              </a:spcAft>
              <a:buChar char="»"/>
              <a:defRPr sz="1600">
                <a:solidFill>
                  <a:srgbClr val="000066"/>
                </a:solidFill>
                <a:latin typeface="+mn-lt"/>
              </a:defRPr>
            </a:lvl8pPr>
            <a:lvl9pPr marL="3886200" indent="-228600" algn="just" rtl="0" fontAlgn="base">
              <a:spcBef>
                <a:spcPct val="20000"/>
              </a:spcBef>
              <a:spcAft>
                <a:spcPct val="50000"/>
              </a:spcAft>
              <a:buChar char="»"/>
              <a:defRPr sz="1600">
                <a:solidFill>
                  <a:srgbClr val="000066"/>
                </a:solidFill>
                <a:latin typeface="+mn-lt"/>
              </a:defRPr>
            </a:lvl9pPr>
          </a:lstStyle>
          <a:p>
            <a:pPr>
              <a:buClr>
                <a:srgbClr val="3CA6C4"/>
              </a:buClr>
              <a:buFont typeface="Wingdings" panose="05000000000000000000" pitchFamily="2" charset="2"/>
              <a:buChar char="q"/>
            </a:pPr>
            <a:r>
              <a:rPr lang="fr-FR" sz="2400" dirty="0">
                <a:solidFill>
                  <a:schemeClr val="tx1"/>
                </a:solidFill>
              </a:rPr>
              <a:t>Le CSE a pour objet d'assurer </a:t>
            </a:r>
            <a:r>
              <a:rPr lang="fr-FR" sz="2400" b="1" dirty="0">
                <a:solidFill>
                  <a:srgbClr val="16B1AB"/>
                </a:solidFill>
              </a:rPr>
              <a:t>une expression collective des salariés</a:t>
            </a:r>
            <a:r>
              <a:rPr lang="fr-FR" sz="2400" dirty="0">
                <a:solidFill>
                  <a:schemeClr val="tx1"/>
                </a:solidFill>
              </a:rPr>
              <a:t>, permettant la prise en compte permanente de leurs intérêts dans les décisions relatives à la gestion et à l'évolution économique et financière de l'entreprise, à l'organisation du travail, à la formation professionnelle et aux techniques de production ;</a:t>
            </a:r>
          </a:p>
          <a:p>
            <a:pPr>
              <a:buClr>
                <a:srgbClr val="3CA6C4"/>
              </a:buClr>
              <a:buFont typeface="Wingdings" panose="05000000000000000000" pitchFamily="2" charset="2"/>
              <a:buChar char="q"/>
            </a:pPr>
            <a:r>
              <a:rPr lang="fr-FR" sz="2400" dirty="0">
                <a:solidFill>
                  <a:schemeClr val="tx1"/>
                </a:solidFill>
              </a:rPr>
              <a:t>Dans ce cadre, </a:t>
            </a:r>
            <a:r>
              <a:rPr lang="fr-FR" sz="2400" b="1" dirty="0">
                <a:solidFill>
                  <a:srgbClr val="16B1AB"/>
                </a:solidFill>
              </a:rPr>
              <a:t>il est informé et consulté sur les questions intéressant l’organisation, la gestion et la marche générale de l’entreprise</a:t>
            </a:r>
            <a:r>
              <a:rPr lang="fr-FR" sz="2400" dirty="0">
                <a:solidFill>
                  <a:schemeClr val="tx1"/>
                </a:solidFill>
              </a:rPr>
              <a:t>, notamment sur les mesures de nature à affecter le volume ou la structure des effectifs, la durée du travail ou les conditions d’emploi, de travail et de formation professionnelle lorsque ces questions ne font pas partie des informations consultations annuelles obligatoires.</a:t>
            </a:r>
          </a:p>
          <a:p>
            <a:pPr marL="0" indent="0">
              <a:buClr>
                <a:srgbClr val="3CA6C4"/>
              </a:buClr>
              <a:buNone/>
            </a:pPr>
            <a:r>
              <a:rPr lang="fr-FR" sz="2400" b="1" dirty="0">
                <a:solidFill>
                  <a:srgbClr val="16B1AB"/>
                </a:solidFill>
                <a:sym typeface="Wingdings" panose="05000000000000000000" pitchFamily="2" charset="2"/>
              </a:rPr>
              <a:t></a:t>
            </a:r>
            <a:r>
              <a:rPr lang="fr-FR" sz="2400" b="1" dirty="0">
                <a:solidFill>
                  <a:schemeClr val="tx1"/>
                </a:solidFill>
                <a:sym typeface="Wingdings" panose="05000000000000000000" pitchFamily="2" charset="2"/>
              </a:rPr>
              <a:t> </a:t>
            </a:r>
            <a:r>
              <a:rPr lang="fr-FR" sz="2400" b="1" dirty="0">
                <a:solidFill>
                  <a:srgbClr val="16B1AB"/>
                </a:solidFill>
                <a:sym typeface="Wingdings" panose="05000000000000000000" pitchFamily="2" charset="2"/>
              </a:rPr>
              <a:t>Diapos </a:t>
            </a:r>
            <a:r>
              <a:rPr lang="fr-FR" sz="2400" b="1" dirty="0">
                <a:solidFill>
                  <a:srgbClr val="16B1AB"/>
                </a:solidFill>
                <a:sym typeface="Wingdings" panose="05000000000000000000" pitchFamily="2" charset="2"/>
                <a:hlinkClick r:id="rId2" action="ppaction://hlinksldjump"/>
              </a:rPr>
              <a:t>74</a:t>
            </a:r>
            <a:r>
              <a:rPr lang="fr-FR" sz="2400" b="1" dirty="0">
                <a:solidFill>
                  <a:srgbClr val="16B1AB"/>
                </a:solidFill>
                <a:sym typeface="Wingdings" panose="05000000000000000000" pitchFamily="2" charset="2"/>
                <a:hlinkClick r:id="rId2" action="ppaction://hlinksldjump">
                  <a:extLst>
                    <a:ext uri="{A12FA001-AC4F-418D-AE19-62706E023703}">
                      <ahyp:hlinkClr xmlns:ahyp="http://schemas.microsoft.com/office/drawing/2018/hyperlinkcolor" val="tx"/>
                    </a:ext>
                  </a:extLst>
                </a:hlinkClick>
              </a:rPr>
              <a:t> </a:t>
            </a:r>
            <a:r>
              <a:rPr lang="fr-FR" sz="2400" b="1" dirty="0">
                <a:solidFill>
                  <a:srgbClr val="16B1AB"/>
                </a:solidFill>
                <a:sym typeface="Wingdings" panose="05000000000000000000" pitchFamily="2" charset="2"/>
              </a:rPr>
              <a:t>et suivantes </a:t>
            </a:r>
            <a:endParaRPr lang="fr-FR" sz="2400" dirty="0">
              <a:solidFill>
                <a:schemeClr val="tx1"/>
              </a:solidFill>
            </a:endParaRPr>
          </a:p>
          <a:p>
            <a:pPr>
              <a:buFont typeface="Wingdings" pitchFamily="2" charset="2"/>
              <a:buChar char="Ø"/>
            </a:pPr>
            <a:endParaRPr lang="fr-FR" sz="2400" dirty="0">
              <a:solidFill>
                <a:schemeClr val="tx1"/>
              </a:solidFill>
            </a:endParaRPr>
          </a:p>
        </p:txBody>
      </p:sp>
    </p:spTree>
    <p:extLst>
      <p:ext uri="{BB962C8B-B14F-4D97-AF65-F5344CB8AC3E}">
        <p14:creationId xmlns:p14="http://schemas.microsoft.com/office/powerpoint/2010/main" val="42418821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santé, sécurité et conditions de travail</a:t>
            </a:r>
          </a:p>
        </p:txBody>
      </p:sp>
      <p:sp>
        <p:nvSpPr>
          <p:cNvPr id="8" name="Rectangle 3"/>
          <p:cNvSpPr txBox="1">
            <a:spLocks noChangeArrowheads="1"/>
          </p:cNvSpPr>
          <p:nvPr/>
        </p:nvSpPr>
        <p:spPr bwMode="auto">
          <a:xfrm>
            <a:off x="439014" y="1241778"/>
            <a:ext cx="10791694" cy="5761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just" rtl="0" eaLnBrk="0" fontAlgn="base" hangingPunct="0">
              <a:spcBef>
                <a:spcPct val="20000"/>
              </a:spcBef>
              <a:spcAft>
                <a:spcPct val="50000"/>
              </a:spcAft>
              <a:buClr>
                <a:srgbClr val="F39915"/>
              </a:buClr>
              <a:buChar char="•"/>
              <a:defRPr sz="2000">
                <a:solidFill>
                  <a:srgbClr val="000066"/>
                </a:solidFill>
                <a:latin typeface="+mn-lt"/>
                <a:ea typeface="+mn-ea"/>
                <a:cs typeface="+mn-cs"/>
              </a:defRPr>
            </a:lvl1pPr>
            <a:lvl2pPr marL="742950" indent="-285750" algn="just" rtl="0" eaLnBrk="0" fontAlgn="base" hangingPunct="0">
              <a:spcBef>
                <a:spcPct val="20000"/>
              </a:spcBef>
              <a:spcAft>
                <a:spcPct val="50000"/>
              </a:spcAft>
              <a:buChar char="–"/>
              <a:defRPr sz="2000">
                <a:solidFill>
                  <a:srgbClr val="000066"/>
                </a:solidFill>
                <a:latin typeface="+mn-lt"/>
              </a:defRPr>
            </a:lvl2pPr>
            <a:lvl3pPr marL="1143000" indent="-228600" algn="just" rtl="0" eaLnBrk="0" fontAlgn="base" hangingPunct="0">
              <a:spcBef>
                <a:spcPct val="20000"/>
              </a:spcBef>
              <a:spcAft>
                <a:spcPct val="50000"/>
              </a:spcAft>
              <a:buChar char="•"/>
              <a:defRPr>
                <a:solidFill>
                  <a:srgbClr val="000066"/>
                </a:solidFill>
                <a:latin typeface="+mn-lt"/>
              </a:defRPr>
            </a:lvl3pPr>
            <a:lvl4pPr marL="1600200" indent="-228600" algn="just" rtl="0" eaLnBrk="0" fontAlgn="base" hangingPunct="0">
              <a:spcBef>
                <a:spcPct val="20000"/>
              </a:spcBef>
              <a:spcAft>
                <a:spcPct val="50000"/>
              </a:spcAft>
              <a:buChar char="–"/>
              <a:defRPr sz="1600">
                <a:solidFill>
                  <a:srgbClr val="000066"/>
                </a:solidFill>
                <a:latin typeface="+mn-lt"/>
              </a:defRPr>
            </a:lvl4pPr>
            <a:lvl5pPr marL="2057400" indent="-228600" algn="just" rtl="0" eaLnBrk="0" fontAlgn="base" hangingPunct="0">
              <a:spcBef>
                <a:spcPct val="20000"/>
              </a:spcBef>
              <a:spcAft>
                <a:spcPct val="50000"/>
              </a:spcAft>
              <a:buChar char="»"/>
              <a:defRPr sz="1600">
                <a:solidFill>
                  <a:srgbClr val="000066"/>
                </a:solidFill>
                <a:latin typeface="+mn-lt"/>
              </a:defRPr>
            </a:lvl5pPr>
            <a:lvl6pPr marL="2514600" indent="-228600" algn="just" rtl="0" fontAlgn="base">
              <a:spcBef>
                <a:spcPct val="20000"/>
              </a:spcBef>
              <a:spcAft>
                <a:spcPct val="50000"/>
              </a:spcAft>
              <a:buChar char="»"/>
              <a:defRPr sz="1600">
                <a:solidFill>
                  <a:srgbClr val="000066"/>
                </a:solidFill>
                <a:latin typeface="+mn-lt"/>
              </a:defRPr>
            </a:lvl6pPr>
            <a:lvl7pPr marL="2971800" indent="-228600" algn="just" rtl="0" fontAlgn="base">
              <a:spcBef>
                <a:spcPct val="20000"/>
              </a:spcBef>
              <a:spcAft>
                <a:spcPct val="50000"/>
              </a:spcAft>
              <a:buChar char="»"/>
              <a:defRPr sz="1600">
                <a:solidFill>
                  <a:srgbClr val="000066"/>
                </a:solidFill>
                <a:latin typeface="+mn-lt"/>
              </a:defRPr>
            </a:lvl7pPr>
            <a:lvl8pPr marL="3429000" indent="-228600" algn="just" rtl="0" fontAlgn="base">
              <a:spcBef>
                <a:spcPct val="20000"/>
              </a:spcBef>
              <a:spcAft>
                <a:spcPct val="50000"/>
              </a:spcAft>
              <a:buChar char="»"/>
              <a:defRPr sz="1600">
                <a:solidFill>
                  <a:srgbClr val="000066"/>
                </a:solidFill>
                <a:latin typeface="+mn-lt"/>
              </a:defRPr>
            </a:lvl8pPr>
            <a:lvl9pPr marL="3886200" indent="-228600" algn="just" rtl="0" fontAlgn="base">
              <a:spcBef>
                <a:spcPct val="20000"/>
              </a:spcBef>
              <a:spcAft>
                <a:spcPct val="50000"/>
              </a:spcAft>
              <a:buChar char="»"/>
              <a:defRPr sz="1600">
                <a:solidFill>
                  <a:srgbClr val="000066"/>
                </a:solidFill>
                <a:latin typeface="+mn-lt"/>
              </a:defRPr>
            </a:lvl9pPr>
          </a:lstStyle>
          <a:p>
            <a:pPr marL="0" indent="0">
              <a:buClr>
                <a:srgbClr val="3CA6C4"/>
              </a:buClr>
              <a:buNone/>
            </a:pPr>
            <a:r>
              <a:rPr lang="fr-FR" sz="2400" b="1" dirty="0">
                <a:solidFill>
                  <a:srgbClr val="16B1AB"/>
                </a:solidFill>
              </a:rPr>
              <a:t>Dans le champ de la santé, de la sécurité et des conditions de travail, le CSE :</a:t>
            </a:r>
          </a:p>
          <a:p>
            <a:pPr>
              <a:buClr>
                <a:srgbClr val="3CA6C4"/>
              </a:buClr>
              <a:buFont typeface="Wingdings" panose="05000000000000000000" pitchFamily="2" charset="2"/>
              <a:buChar char="q"/>
            </a:pPr>
            <a:r>
              <a:rPr lang="fr-FR" sz="2400" dirty="0">
                <a:solidFill>
                  <a:schemeClr val="tx1"/>
                </a:solidFill>
              </a:rPr>
              <a:t>Procède à l'analyse des risques professionnels auxquels peuvent être exposés les travailleurs, notamment les femmes enceintes, ainsi que des effets de l'exposition aux facteurs de risques professionnels mentionnés à l'article L. 4161-1 ;</a:t>
            </a:r>
          </a:p>
          <a:p>
            <a:pPr>
              <a:buClr>
                <a:srgbClr val="3CA6C4"/>
              </a:buClr>
              <a:buFont typeface="Wingdings" panose="05000000000000000000" pitchFamily="2" charset="2"/>
              <a:buChar char="q"/>
            </a:pPr>
            <a:r>
              <a:rPr lang="fr-FR" sz="2400" dirty="0">
                <a:solidFill>
                  <a:schemeClr val="tx1"/>
                </a:solidFill>
              </a:rPr>
              <a:t>Contribue notamment à faciliter l'accès des femmes à tous les emplois, à la résolution des problèmes liés à la maternité, l'adaptation et à l'aménagement des postes de travail afin de faciliter l'accès et le maintien des personnes handicapées à tous les emplois au cours de leur vie professionnelle ;</a:t>
            </a:r>
          </a:p>
          <a:p>
            <a:pPr>
              <a:buClr>
                <a:srgbClr val="3CA6C4"/>
              </a:buClr>
              <a:buFont typeface="Wingdings" panose="05000000000000000000" pitchFamily="2" charset="2"/>
              <a:buChar char="q"/>
            </a:pPr>
            <a:r>
              <a:rPr lang="fr-FR" sz="2400" dirty="0">
                <a:solidFill>
                  <a:schemeClr val="tx1"/>
                </a:solidFill>
              </a:rPr>
              <a:t>Peut susciter toute initiative qu'il estime utile et proposer notamment des actions de prévention du harcèlement moral, du harcèlement sexuel et des agissements sexistes définis à l'article L. 1142-2-1. Le refus de l'employeur est motivé.</a:t>
            </a:r>
          </a:p>
        </p:txBody>
      </p:sp>
    </p:spTree>
    <p:extLst>
      <p:ext uri="{BB962C8B-B14F-4D97-AF65-F5344CB8AC3E}">
        <p14:creationId xmlns:p14="http://schemas.microsoft.com/office/powerpoint/2010/main" val="2220612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A5CC6CE3-25D5-4E5D-A5CE-195E645BE9B3}"/>
              </a:ext>
            </a:extLst>
          </p:cNvPr>
          <p:cNvSpPr>
            <a:spLocks noGrp="1"/>
          </p:cNvSpPr>
          <p:nvPr>
            <p:ph type="body" idx="1"/>
          </p:nvPr>
        </p:nvSpPr>
        <p:spPr/>
        <p:txBody>
          <a:bodyPr/>
          <a:lstStyle/>
          <a:p>
            <a:pPr algn="l"/>
            <a:r>
              <a:rPr lang="fr-FR" dirty="0"/>
              <a:t>Le prélèvement à la source entre en vigueur au 1</a:t>
            </a:r>
            <a:r>
              <a:rPr lang="fr-FR" baseline="30000" dirty="0"/>
              <a:t>er</a:t>
            </a:r>
            <a:r>
              <a:rPr lang="fr-FR" dirty="0"/>
              <a:t> janvier 2019</a:t>
            </a:r>
          </a:p>
          <a:p>
            <a:endParaRPr lang="fr-FR" dirty="0"/>
          </a:p>
        </p:txBody>
      </p:sp>
      <p:sp>
        <p:nvSpPr>
          <p:cNvPr id="6" name="Espace réservé du contenu 5">
            <a:extLst>
              <a:ext uri="{FF2B5EF4-FFF2-40B4-BE49-F238E27FC236}">
                <a16:creationId xmlns:a16="http://schemas.microsoft.com/office/drawing/2014/main" id="{CE061656-260F-4C23-BC8D-0047BC861CAE}"/>
              </a:ext>
            </a:extLst>
          </p:cNvPr>
          <p:cNvSpPr>
            <a:spLocks noGrp="1"/>
          </p:cNvSpPr>
          <p:nvPr>
            <p:ph sz="half" idx="15"/>
          </p:nvPr>
        </p:nvSpPr>
        <p:spPr/>
        <p:txBody>
          <a:bodyPr>
            <a:normAutofit/>
          </a:bodyPr>
          <a:lstStyle/>
          <a:p>
            <a:r>
              <a:rPr lang="fr-FR" cap="none" dirty="0"/>
              <a:t>Le calcul de l’impôt sur le revenu relève de </a:t>
            </a:r>
            <a:r>
              <a:rPr lang="fr-FR" b="1" cap="none" dirty="0">
                <a:solidFill>
                  <a:srgbClr val="16B1AB"/>
                </a:solidFill>
              </a:rPr>
              <a:t>la seule et unique compétence de l’administration fiscale.</a:t>
            </a:r>
          </a:p>
          <a:p>
            <a:r>
              <a:rPr lang="fr-FR" cap="none" dirty="0"/>
              <a:t>Pour les salariés, le collecteur de l’impôt sera l’employeur.</a:t>
            </a:r>
          </a:p>
          <a:p>
            <a:r>
              <a:rPr lang="fr-FR" cap="none" dirty="0"/>
              <a:t>Pour rassurer les salariés face à cette évolution, misez sur la communication! </a:t>
            </a:r>
            <a:endParaRPr lang="fr-FR" b="1" cap="none" dirty="0"/>
          </a:p>
        </p:txBody>
      </p:sp>
      <p:sp>
        <p:nvSpPr>
          <p:cNvPr id="4" name="Titre 3">
            <a:extLst>
              <a:ext uri="{FF2B5EF4-FFF2-40B4-BE49-F238E27FC236}">
                <a16:creationId xmlns:a16="http://schemas.microsoft.com/office/drawing/2014/main" id="{1F7DA6EB-B888-4C21-A009-D3E9CA6F14FB}"/>
              </a:ext>
            </a:extLst>
          </p:cNvPr>
          <p:cNvSpPr>
            <a:spLocks noGrp="1"/>
          </p:cNvSpPr>
          <p:nvPr>
            <p:ph type="title"/>
          </p:nvPr>
        </p:nvSpPr>
        <p:spPr/>
        <p:txBody>
          <a:bodyPr/>
          <a:lstStyle/>
          <a:p>
            <a:r>
              <a:rPr lang="fr-FR" dirty="0"/>
              <a:t>Prélèvement à la source</a:t>
            </a:r>
          </a:p>
        </p:txBody>
      </p:sp>
      <p:sp>
        <p:nvSpPr>
          <p:cNvPr id="2" name="Rectangle 1">
            <a:extLst>
              <a:ext uri="{FF2B5EF4-FFF2-40B4-BE49-F238E27FC236}">
                <a16:creationId xmlns:a16="http://schemas.microsoft.com/office/drawing/2014/main" id="{5E7279E6-20D9-48D4-A0FF-2946A0A83B8C}"/>
              </a:ext>
            </a:extLst>
          </p:cNvPr>
          <p:cNvSpPr/>
          <p:nvPr/>
        </p:nvSpPr>
        <p:spPr>
          <a:xfrm>
            <a:off x="3592448" y="4628263"/>
            <a:ext cx="3304740" cy="2185214"/>
          </a:xfrm>
          <a:prstGeom prst="rect">
            <a:avLst/>
          </a:prstGeom>
        </p:spPr>
        <p:txBody>
          <a:bodyPr wrap="square">
            <a:spAutoFit/>
          </a:bodyPr>
          <a:lstStyle/>
          <a:p>
            <a:r>
              <a:rPr lang="fr-FR" sz="2400" b="1" dirty="0">
                <a:solidFill>
                  <a:srgbClr val="20B6AD"/>
                </a:solidFill>
              </a:rPr>
              <a:t>Une note d’information  </a:t>
            </a:r>
          </a:p>
          <a:p>
            <a:r>
              <a:rPr lang="fr-FR" sz="2400" b="1" dirty="0">
                <a:solidFill>
                  <a:srgbClr val="20B6AD"/>
                </a:solidFill>
              </a:rPr>
              <a:t>est disponible </a:t>
            </a:r>
          </a:p>
          <a:p>
            <a:r>
              <a:rPr lang="fr-FR" sz="2400" dirty="0"/>
              <a:t>dans l’application </a:t>
            </a:r>
            <a:r>
              <a:rPr lang="fr-FR" sz="2400" b="1" dirty="0">
                <a:solidFill>
                  <a:srgbClr val="20B6AD"/>
                </a:solidFill>
              </a:rPr>
              <a:t>« </a:t>
            </a:r>
            <a:r>
              <a:rPr lang="fr-FR" sz="4000" b="1" dirty="0">
                <a:solidFill>
                  <a:srgbClr val="20B6AD"/>
                </a:solidFill>
              </a:rPr>
              <a:t>social</a:t>
            </a:r>
            <a:r>
              <a:rPr lang="fr-FR" sz="2400" b="1" dirty="0">
                <a:solidFill>
                  <a:srgbClr val="20B6AD"/>
                </a:solidFill>
              </a:rPr>
              <a:t> »</a:t>
            </a:r>
          </a:p>
          <a:p>
            <a:endParaRPr lang="fr-FR" sz="2400" b="1" dirty="0">
              <a:solidFill>
                <a:srgbClr val="20B6AD"/>
              </a:solidFill>
            </a:endParaRPr>
          </a:p>
        </p:txBody>
      </p:sp>
      <p:pic>
        <p:nvPicPr>
          <p:cNvPr id="8" name="Picture 2" descr="https://isidoor.blob.core.windows.net/images/LogoIsidoor.png">
            <a:extLst>
              <a:ext uri="{FF2B5EF4-FFF2-40B4-BE49-F238E27FC236}">
                <a16:creationId xmlns:a16="http://schemas.microsoft.com/office/drawing/2014/main" id="{3F5F7E96-90CF-4427-AF15-5895DB5BA5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1" y="0"/>
            <a:ext cx="3429000" cy="1066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18E1BA6-AF4F-4F6E-A42F-7C4BD00374F3}"/>
              </a:ext>
            </a:extLst>
          </p:cNvPr>
          <p:cNvSpPr/>
          <p:nvPr/>
        </p:nvSpPr>
        <p:spPr>
          <a:xfrm>
            <a:off x="5543006" y="4144193"/>
            <a:ext cx="6557426" cy="2729337"/>
          </a:xfrm>
          <a:prstGeom prst="rect">
            <a:avLst/>
          </a:prstGeom>
        </p:spPr>
        <p:txBody>
          <a:bodyPr wrap="square">
            <a:spAutoFit/>
          </a:bodyPr>
          <a:lstStyle/>
          <a:p>
            <a:pPr marL="1795463" indent="-449263">
              <a:lnSpc>
                <a:spcPct val="120000"/>
              </a:lnSpc>
              <a:spcBef>
                <a:spcPts val="0"/>
              </a:spcBef>
              <a:buFont typeface="+mj-lt"/>
              <a:buAutoNum type="arabicPeriod"/>
            </a:pPr>
            <a:r>
              <a:rPr lang="fr-FR" dirty="0"/>
              <a:t>Cliquer « télécharger des documents relatifs aux salariés ». </a:t>
            </a:r>
          </a:p>
          <a:p>
            <a:pPr marL="1795463" indent="-449263">
              <a:lnSpc>
                <a:spcPct val="120000"/>
              </a:lnSpc>
              <a:spcBef>
                <a:spcPts val="0"/>
              </a:spcBef>
              <a:buFont typeface="+mj-lt"/>
              <a:buAutoNum type="arabicPeriod"/>
            </a:pPr>
            <a:r>
              <a:rPr lang="fr-FR" dirty="0"/>
              <a:t>Cliquer « tout sélectionner » ce qui permet de récupérer un seul document contenant l’ensemble des courriers personnalisés. </a:t>
            </a:r>
          </a:p>
          <a:p>
            <a:pPr marL="1795463" indent="-449263">
              <a:lnSpc>
                <a:spcPct val="120000"/>
              </a:lnSpc>
              <a:spcBef>
                <a:spcPts val="0"/>
              </a:spcBef>
              <a:buFont typeface="+mj-lt"/>
              <a:buAutoNum type="arabicPeriod"/>
            </a:pPr>
            <a:r>
              <a:rPr lang="fr-FR" dirty="0"/>
              <a:t>Cliquer sur l’onglet « sélectionner un document » puis sélectionner le document « prélèvement à la source note d’information ».</a:t>
            </a:r>
          </a:p>
        </p:txBody>
      </p:sp>
    </p:spTree>
    <p:extLst>
      <p:ext uri="{BB962C8B-B14F-4D97-AF65-F5344CB8AC3E}">
        <p14:creationId xmlns:p14="http://schemas.microsoft.com/office/powerpoint/2010/main" val="34351142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DES ATTRIBUTIONS en matières D’activités sociales et culturelles</a:t>
            </a:r>
          </a:p>
        </p:txBody>
      </p:sp>
      <p:sp>
        <p:nvSpPr>
          <p:cNvPr id="8" name="Rectangle 3"/>
          <p:cNvSpPr txBox="1">
            <a:spLocks noChangeArrowheads="1"/>
          </p:cNvSpPr>
          <p:nvPr/>
        </p:nvSpPr>
        <p:spPr bwMode="auto">
          <a:xfrm>
            <a:off x="509351" y="1688584"/>
            <a:ext cx="10867293" cy="5761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just" rtl="0" eaLnBrk="0" fontAlgn="base" hangingPunct="0">
              <a:spcBef>
                <a:spcPct val="20000"/>
              </a:spcBef>
              <a:spcAft>
                <a:spcPct val="50000"/>
              </a:spcAft>
              <a:buClr>
                <a:srgbClr val="F39915"/>
              </a:buClr>
              <a:buChar char="•"/>
              <a:defRPr sz="2000">
                <a:solidFill>
                  <a:srgbClr val="000066"/>
                </a:solidFill>
                <a:latin typeface="+mn-lt"/>
                <a:ea typeface="+mn-ea"/>
                <a:cs typeface="+mn-cs"/>
              </a:defRPr>
            </a:lvl1pPr>
            <a:lvl2pPr marL="742950" indent="-285750" algn="just" rtl="0" eaLnBrk="0" fontAlgn="base" hangingPunct="0">
              <a:spcBef>
                <a:spcPct val="20000"/>
              </a:spcBef>
              <a:spcAft>
                <a:spcPct val="50000"/>
              </a:spcAft>
              <a:buChar char="–"/>
              <a:defRPr sz="2000">
                <a:solidFill>
                  <a:srgbClr val="000066"/>
                </a:solidFill>
                <a:latin typeface="+mn-lt"/>
              </a:defRPr>
            </a:lvl2pPr>
            <a:lvl3pPr marL="1143000" indent="-228600" algn="just" rtl="0" eaLnBrk="0" fontAlgn="base" hangingPunct="0">
              <a:spcBef>
                <a:spcPct val="20000"/>
              </a:spcBef>
              <a:spcAft>
                <a:spcPct val="50000"/>
              </a:spcAft>
              <a:buChar char="•"/>
              <a:defRPr>
                <a:solidFill>
                  <a:srgbClr val="000066"/>
                </a:solidFill>
                <a:latin typeface="+mn-lt"/>
              </a:defRPr>
            </a:lvl3pPr>
            <a:lvl4pPr marL="1600200" indent="-228600" algn="just" rtl="0" eaLnBrk="0" fontAlgn="base" hangingPunct="0">
              <a:spcBef>
                <a:spcPct val="20000"/>
              </a:spcBef>
              <a:spcAft>
                <a:spcPct val="50000"/>
              </a:spcAft>
              <a:buChar char="–"/>
              <a:defRPr sz="1600">
                <a:solidFill>
                  <a:srgbClr val="000066"/>
                </a:solidFill>
                <a:latin typeface="+mn-lt"/>
              </a:defRPr>
            </a:lvl4pPr>
            <a:lvl5pPr marL="2057400" indent="-228600" algn="just" rtl="0" eaLnBrk="0" fontAlgn="base" hangingPunct="0">
              <a:spcBef>
                <a:spcPct val="20000"/>
              </a:spcBef>
              <a:spcAft>
                <a:spcPct val="50000"/>
              </a:spcAft>
              <a:buChar char="»"/>
              <a:defRPr sz="1600">
                <a:solidFill>
                  <a:srgbClr val="000066"/>
                </a:solidFill>
                <a:latin typeface="+mn-lt"/>
              </a:defRPr>
            </a:lvl5pPr>
            <a:lvl6pPr marL="2514600" indent="-228600" algn="just" rtl="0" fontAlgn="base">
              <a:spcBef>
                <a:spcPct val="20000"/>
              </a:spcBef>
              <a:spcAft>
                <a:spcPct val="50000"/>
              </a:spcAft>
              <a:buChar char="»"/>
              <a:defRPr sz="1600">
                <a:solidFill>
                  <a:srgbClr val="000066"/>
                </a:solidFill>
                <a:latin typeface="+mn-lt"/>
              </a:defRPr>
            </a:lvl6pPr>
            <a:lvl7pPr marL="2971800" indent="-228600" algn="just" rtl="0" fontAlgn="base">
              <a:spcBef>
                <a:spcPct val="20000"/>
              </a:spcBef>
              <a:spcAft>
                <a:spcPct val="50000"/>
              </a:spcAft>
              <a:buChar char="»"/>
              <a:defRPr sz="1600">
                <a:solidFill>
                  <a:srgbClr val="000066"/>
                </a:solidFill>
                <a:latin typeface="+mn-lt"/>
              </a:defRPr>
            </a:lvl7pPr>
            <a:lvl8pPr marL="3429000" indent="-228600" algn="just" rtl="0" fontAlgn="base">
              <a:spcBef>
                <a:spcPct val="20000"/>
              </a:spcBef>
              <a:spcAft>
                <a:spcPct val="50000"/>
              </a:spcAft>
              <a:buChar char="»"/>
              <a:defRPr sz="1600">
                <a:solidFill>
                  <a:srgbClr val="000066"/>
                </a:solidFill>
                <a:latin typeface="+mn-lt"/>
              </a:defRPr>
            </a:lvl8pPr>
            <a:lvl9pPr marL="3886200" indent="-228600" algn="just" rtl="0" fontAlgn="base">
              <a:spcBef>
                <a:spcPct val="20000"/>
              </a:spcBef>
              <a:spcAft>
                <a:spcPct val="50000"/>
              </a:spcAft>
              <a:buChar char="»"/>
              <a:defRPr sz="1600">
                <a:solidFill>
                  <a:srgbClr val="000066"/>
                </a:solidFill>
                <a:latin typeface="+mn-lt"/>
              </a:defRPr>
            </a:lvl9pPr>
          </a:lstStyle>
          <a:p>
            <a:pPr>
              <a:buClr>
                <a:srgbClr val="3CA6C4"/>
              </a:buClr>
              <a:buFont typeface="Wingdings" panose="05000000000000000000" pitchFamily="2" charset="2"/>
              <a:buChar char="q"/>
            </a:pPr>
            <a:endParaRPr lang="fr-FR" dirty="0">
              <a:solidFill>
                <a:schemeClr val="tx1"/>
              </a:solidFill>
            </a:endParaRPr>
          </a:p>
          <a:p>
            <a:pPr>
              <a:buClr>
                <a:srgbClr val="3CA6C4"/>
              </a:buClr>
              <a:buFont typeface="Wingdings" panose="05000000000000000000" pitchFamily="2" charset="2"/>
              <a:buChar char="q"/>
            </a:pPr>
            <a:r>
              <a:rPr lang="fr-FR" dirty="0">
                <a:solidFill>
                  <a:schemeClr val="tx1"/>
                </a:solidFill>
              </a:rPr>
              <a:t>Le CSE a </a:t>
            </a:r>
            <a:r>
              <a:rPr lang="fr-FR" b="1" dirty="0">
                <a:solidFill>
                  <a:srgbClr val="16B1AB"/>
                </a:solidFill>
              </a:rPr>
              <a:t>le monopole en matière de gestion</a:t>
            </a:r>
            <a:r>
              <a:rPr lang="fr-FR" dirty="0">
                <a:solidFill>
                  <a:srgbClr val="16B1AB"/>
                </a:solidFill>
              </a:rPr>
              <a:t> </a:t>
            </a:r>
            <a:r>
              <a:rPr lang="fr-FR" dirty="0">
                <a:solidFill>
                  <a:schemeClr val="tx1"/>
                </a:solidFill>
              </a:rPr>
              <a:t>des activités sociales et culturelles;</a:t>
            </a:r>
          </a:p>
          <a:p>
            <a:pPr>
              <a:buClr>
                <a:srgbClr val="3CA6C4"/>
              </a:buClr>
              <a:buFont typeface="Wingdings" panose="05000000000000000000" pitchFamily="2" charset="2"/>
              <a:buChar char="q"/>
            </a:pPr>
            <a:r>
              <a:rPr lang="fr-FR" dirty="0">
                <a:solidFill>
                  <a:schemeClr val="tx1"/>
                </a:solidFill>
              </a:rPr>
              <a:t>L' article R. 2312-35 du Code du travail énumère les différentes activités (activités sociales et culturelles tendant à l'amélioration des conditions de bien-être, ou ayant pour objet l'utilisation des loisirs et l'organisation sportive…)  mais la liste est non limitative;</a:t>
            </a:r>
          </a:p>
          <a:p>
            <a:pPr>
              <a:buClr>
                <a:srgbClr val="3CA6C4"/>
              </a:buClr>
              <a:buFont typeface="Wingdings" panose="05000000000000000000" pitchFamily="2" charset="2"/>
              <a:buChar char="q"/>
            </a:pPr>
            <a:r>
              <a:rPr lang="fr-FR" dirty="0">
                <a:solidFill>
                  <a:schemeClr val="tx1"/>
                </a:solidFill>
              </a:rPr>
              <a:t>La jurisprudence indique que constitue une activité sociale et culturelle « </a:t>
            </a:r>
            <a:r>
              <a:rPr lang="fr-FR" i="1" dirty="0">
                <a:solidFill>
                  <a:schemeClr val="tx1"/>
                </a:solidFill>
              </a:rPr>
              <a:t>toute activité non obligatoire légalement, quels que soient sa dénomination, la date de sa création et son mode de financement, exercée principalement au bénéfice du personnel de l'entreprise, sans discrimination, en vue d'améliorer les conditions collectives d'emploi, de travail et de vie du personnel au sein de l'entreprise</a:t>
            </a:r>
            <a:r>
              <a:rPr lang="fr-FR" dirty="0">
                <a:solidFill>
                  <a:schemeClr val="tx1"/>
                </a:solidFill>
              </a:rPr>
              <a:t> » ( Cass. soc., 13 nov. 1975, no 73-14.848).</a:t>
            </a:r>
          </a:p>
        </p:txBody>
      </p:sp>
    </p:spTree>
    <p:extLst>
      <p:ext uri="{BB962C8B-B14F-4D97-AF65-F5344CB8AC3E}">
        <p14:creationId xmlns:p14="http://schemas.microsoft.com/office/powerpoint/2010/main" val="25200292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562708" y="1784962"/>
            <a:ext cx="10980588" cy="63558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just" rtl="0" eaLnBrk="0" fontAlgn="base" hangingPunct="0">
              <a:spcBef>
                <a:spcPct val="20000"/>
              </a:spcBef>
              <a:spcAft>
                <a:spcPct val="50000"/>
              </a:spcAft>
              <a:buClr>
                <a:srgbClr val="F39915"/>
              </a:buClr>
              <a:buChar char="•"/>
              <a:defRPr sz="2000">
                <a:solidFill>
                  <a:srgbClr val="000066"/>
                </a:solidFill>
                <a:latin typeface="+mn-lt"/>
                <a:ea typeface="+mn-ea"/>
                <a:cs typeface="+mn-cs"/>
              </a:defRPr>
            </a:lvl1pPr>
            <a:lvl2pPr marL="742950" indent="-285750" algn="just" rtl="0" eaLnBrk="0" fontAlgn="base" hangingPunct="0">
              <a:spcBef>
                <a:spcPct val="20000"/>
              </a:spcBef>
              <a:spcAft>
                <a:spcPct val="50000"/>
              </a:spcAft>
              <a:buChar char="–"/>
              <a:defRPr sz="2000">
                <a:solidFill>
                  <a:srgbClr val="000066"/>
                </a:solidFill>
                <a:latin typeface="+mn-lt"/>
              </a:defRPr>
            </a:lvl2pPr>
            <a:lvl3pPr marL="1143000" indent="-228600" algn="just" rtl="0" eaLnBrk="0" fontAlgn="base" hangingPunct="0">
              <a:spcBef>
                <a:spcPct val="20000"/>
              </a:spcBef>
              <a:spcAft>
                <a:spcPct val="50000"/>
              </a:spcAft>
              <a:buChar char="•"/>
              <a:defRPr>
                <a:solidFill>
                  <a:srgbClr val="000066"/>
                </a:solidFill>
                <a:latin typeface="+mn-lt"/>
              </a:defRPr>
            </a:lvl3pPr>
            <a:lvl4pPr marL="1600200" indent="-228600" algn="just" rtl="0" eaLnBrk="0" fontAlgn="base" hangingPunct="0">
              <a:spcBef>
                <a:spcPct val="20000"/>
              </a:spcBef>
              <a:spcAft>
                <a:spcPct val="50000"/>
              </a:spcAft>
              <a:buChar char="–"/>
              <a:defRPr sz="1600">
                <a:solidFill>
                  <a:srgbClr val="000066"/>
                </a:solidFill>
                <a:latin typeface="+mn-lt"/>
              </a:defRPr>
            </a:lvl4pPr>
            <a:lvl5pPr marL="2057400" indent="-228600" algn="just" rtl="0" eaLnBrk="0" fontAlgn="base" hangingPunct="0">
              <a:spcBef>
                <a:spcPct val="20000"/>
              </a:spcBef>
              <a:spcAft>
                <a:spcPct val="50000"/>
              </a:spcAft>
              <a:buChar char="»"/>
              <a:defRPr sz="1600">
                <a:solidFill>
                  <a:srgbClr val="000066"/>
                </a:solidFill>
                <a:latin typeface="+mn-lt"/>
              </a:defRPr>
            </a:lvl5pPr>
            <a:lvl6pPr marL="2514600" indent="-228600" algn="just" rtl="0" fontAlgn="base">
              <a:spcBef>
                <a:spcPct val="20000"/>
              </a:spcBef>
              <a:spcAft>
                <a:spcPct val="50000"/>
              </a:spcAft>
              <a:buChar char="»"/>
              <a:defRPr sz="1600">
                <a:solidFill>
                  <a:srgbClr val="000066"/>
                </a:solidFill>
                <a:latin typeface="+mn-lt"/>
              </a:defRPr>
            </a:lvl6pPr>
            <a:lvl7pPr marL="2971800" indent="-228600" algn="just" rtl="0" fontAlgn="base">
              <a:spcBef>
                <a:spcPct val="20000"/>
              </a:spcBef>
              <a:spcAft>
                <a:spcPct val="50000"/>
              </a:spcAft>
              <a:buChar char="»"/>
              <a:defRPr sz="1600">
                <a:solidFill>
                  <a:srgbClr val="000066"/>
                </a:solidFill>
                <a:latin typeface="+mn-lt"/>
              </a:defRPr>
            </a:lvl7pPr>
            <a:lvl8pPr marL="3429000" indent="-228600" algn="just" rtl="0" fontAlgn="base">
              <a:spcBef>
                <a:spcPct val="20000"/>
              </a:spcBef>
              <a:spcAft>
                <a:spcPct val="50000"/>
              </a:spcAft>
              <a:buChar char="»"/>
              <a:defRPr sz="1600">
                <a:solidFill>
                  <a:srgbClr val="000066"/>
                </a:solidFill>
                <a:latin typeface="+mn-lt"/>
              </a:defRPr>
            </a:lvl8pPr>
            <a:lvl9pPr marL="3886200" indent="-228600" algn="just" rtl="0" fontAlgn="base">
              <a:spcBef>
                <a:spcPct val="20000"/>
              </a:spcBef>
              <a:spcAft>
                <a:spcPct val="50000"/>
              </a:spcAft>
              <a:buChar char="»"/>
              <a:defRPr sz="1600">
                <a:solidFill>
                  <a:srgbClr val="000066"/>
                </a:solidFill>
                <a:latin typeface="+mn-lt"/>
              </a:defRPr>
            </a:lvl9pPr>
          </a:lstStyle>
          <a:p>
            <a:pPr eaLnBrk="1" hangingPunct="1">
              <a:lnSpc>
                <a:spcPct val="110000"/>
              </a:lnSpc>
              <a:spcAft>
                <a:spcPct val="0"/>
              </a:spcAft>
              <a:buClr>
                <a:srgbClr val="3CA6C4"/>
              </a:buClr>
              <a:buFont typeface="Wingdings" panose="05000000000000000000" pitchFamily="2" charset="2"/>
              <a:buChar char="q"/>
              <a:defRPr/>
            </a:pPr>
            <a:r>
              <a:rPr lang="fr-FR" sz="1400" kern="0" dirty="0">
                <a:solidFill>
                  <a:schemeClr val="tx1"/>
                </a:solidFill>
                <a:latin typeface="Verdana"/>
              </a:rPr>
              <a:t>La contribution versée chaque année par l'employeur pour financer des institutions sociales du comité social et économique est fixée par accord d'entreprise;</a:t>
            </a:r>
          </a:p>
          <a:p>
            <a:pPr eaLnBrk="1" hangingPunct="1">
              <a:lnSpc>
                <a:spcPct val="110000"/>
              </a:lnSpc>
              <a:spcAft>
                <a:spcPct val="0"/>
              </a:spcAft>
              <a:buClr>
                <a:srgbClr val="3CA6C4"/>
              </a:buClr>
              <a:buFont typeface="Wingdings" panose="05000000000000000000" pitchFamily="2" charset="2"/>
              <a:buChar char="q"/>
              <a:defRPr/>
            </a:pPr>
            <a:endParaRPr lang="fr-FR" sz="1400" kern="0" dirty="0">
              <a:solidFill>
                <a:schemeClr val="tx1"/>
              </a:solidFill>
              <a:latin typeface="Verdana"/>
            </a:endParaRPr>
          </a:p>
          <a:p>
            <a:pPr eaLnBrk="1" hangingPunct="1">
              <a:lnSpc>
                <a:spcPct val="110000"/>
              </a:lnSpc>
              <a:spcAft>
                <a:spcPct val="0"/>
              </a:spcAft>
              <a:buClr>
                <a:srgbClr val="3CA6C4"/>
              </a:buClr>
              <a:buFont typeface="Wingdings" panose="05000000000000000000" pitchFamily="2" charset="2"/>
              <a:buChar char="q"/>
              <a:defRPr/>
            </a:pPr>
            <a:r>
              <a:rPr lang="fr-FR" sz="1400" kern="0" dirty="0">
                <a:solidFill>
                  <a:schemeClr val="tx1"/>
                </a:solidFill>
                <a:latin typeface="Verdana"/>
              </a:rPr>
              <a:t>A défaut d'accord, le rapport de cette contribution à la masse salariale brute (% Masse salariale) ne peut être inférieur au même rapport existant pour l'année précédente (C. trav., art. L. 2312-81 modifié);</a:t>
            </a:r>
          </a:p>
          <a:p>
            <a:pPr marL="0" indent="0" eaLnBrk="1" hangingPunct="1">
              <a:lnSpc>
                <a:spcPct val="110000"/>
              </a:lnSpc>
              <a:spcAft>
                <a:spcPct val="0"/>
              </a:spcAft>
              <a:buClr>
                <a:srgbClr val="3CA6C4"/>
              </a:buClr>
              <a:buNone/>
              <a:defRPr/>
            </a:pPr>
            <a:endParaRPr lang="fr-FR" sz="1400" kern="0" dirty="0">
              <a:solidFill>
                <a:schemeClr val="tx1"/>
              </a:solidFill>
              <a:latin typeface="Verdana"/>
            </a:endParaRPr>
          </a:p>
          <a:p>
            <a:pPr eaLnBrk="1" hangingPunct="1">
              <a:lnSpc>
                <a:spcPct val="110000"/>
              </a:lnSpc>
              <a:spcAft>
                <a:spcPct val="0"/>
              </a:spcAft>
              <a:buClr>
                <a:srgbClr val="3CA6C4"/>
              </a:buClr>
              <a:buFont typeface="Wingdings" panose="05000000000000000000" pitchFamily="2" charset="2"/>
              <a:buChar char="q"/>
              <a:defRPr/>
            </a:pPr>
            <a:r>
              <a:rPr lang="fr-FR" sz="1400" kern="0" dirty="0">
                <a:solidFill>
                  <a:schemeClr val="tx1"/>
                </a:solidFill>
                <a:latin typeface="Verdana"/>
              </a:rPr>
              <a:t>La loi de ratification et le décret nº 2017-1819 du 29 décembre 2017 ont supprimé toute référence au minimum en valeur absolue, applicable au CE (C. trav., art. L. 2323-86 anc. et R. 2323-35 anc.) : le total le plus élevé des sommes affectées aux dépenses sociales de l’entreprise atteint au cours des trois dernières années précédant la prise en charge des activités sociales et culturelles (ASC) par le comité.</a:t>
            </a:r>
          </a:p>
          <a:p>
            <a:pPr eaLnBrk="1" hangingPunct="1">
              <a:lnSpc>
                <a:spcPct val="110000"/>
              </a:lnSpc>
              <a:spcAft>
                <a:spcPct val="0"/>
              </a:spcAft>
              <a:buClr>
                <a:srgbClr val="3CA6C4"/>
              </a:buClr>
              <a:buFontTx/>
              <a:buChar char="-"/>
              <a:defRPr/>
            </a:pPr>
            <a:endParaRPr lang="fr-FR" sz="500" kern="0" dirty="0">
              <a:solidFill>
                <a:schemeClr val="tx1"/>
              </a:solidFill>
              <a:latin typeface="Verdana"/>
            </a:endParaRPr>
          </a:p>
          <a:p>
            <a:pPr eaLnBrk="1" hangingPunct="1">
              <a:lnSpc>
                <a:spcPct val="110000"/>
              </a:lnSpc>
              <a:spcAft>
                <a:spcPct val="0"/>
              </a:spcAft>
              <a:buClr>
                <a:srgbClr val="3CA6C4"/>
              </a:buClr>
              <a:buFontTx/>
              <a:buChar char="-"/>
              <a:defRPr/>
            </a:pPr>
            <a:endParaRPr lang="fr-FR" sz="1400" kern="0" dirty="0">
              <a:solidFill>
                <a:schemeClr val="tx1"/>
              </a:solidFill>
              <a:latin typeface="Verdana"/>
            </a:endParaRPr>
          </a:p>
          <a:p>
            <a:pPr eaLnBrk="1" hangingPunct="1">
              <a:lnSpc>
                <a:spcPct val="110000"/>
              </a:lnSpc>
              <a:spcAft>
                <a:spcPct val="0"/>
              </a:spcAft>
              <a:buClr>
                <a:srgbClr val="3CA6C4"/>
              </a:buClr>
              <a:buFontTx/>
              <a:buChar char="-"/>
              <a:defRPr/>
            </a:pPr>
            <a:endParaRPr lang="fr-FR" sz="1400" kern="0" dirty="0">
              <a:solidFill>
                <a:schemeClr val="tx1"/>
              </a:solidFill>
              <a:latin typeface="Verdana"/>
            </a:endParaRPr>
          </a:p>
          <a:p>
            <a:pPr marL="0" indent="0" eaLnBrk="1" hangingPunct="1">
              <a:lnSpc>
                <a:spcPct val="110000"/>
              </a:lnSpc>
              <a:spcAft>
                <a:spcPct val="0"/>
              </a:spcAft>
              <a:buClr>
                <a:srgbClr val="3CA6C4"/>
              </a:buClr>
              <a:buNone/>
              <a:defRPr/>
            </a:pPr>
            <a:r>
              <a:rPr lang="fr-FR" sz="1400" kern="0" dirty="0">
                <a:solidFill>
                  <a:schemeClr val="tx1"/>
                </a:solidFill>
                <a:latin typeface="Verdana"/>
              </a:rPr>
              <a:t>         	Les rémunérations versées par l’Etat aux enseignants sont prises en compte pour la détermination du rapport 	entre la contribution aux institutions sociales et le montant global des salaires (article L. 442-5 du code de 	l’éducation).	</a:t>
            </a:r>
          </a:p>
          <a:p>
            <a:pPr marL="0" indent="0" eaLnBrk="1" hangingPunct="1">
              <a:lnSpc>
                <a:spcPct val="110000"/>
              </a:lnSpc>
              <a:spcAft>
                <a:spcPct val="0"/>
              </a:spcAft>
              <a:buNone/>
              <a:defRPr/>
            </a:pPr>
            <a:endParaRPr lang="fr-FR" kern="0" dirty="0">
              <a:solidFill>
                <a:schemeClr val="tx1"/>
              </a:solidFill>
              <a:latin typeface="Verdana"/>
            </a:endParaRPr>
          </a:p>
        </p:txBody>
      </p:sp>
      <p:pic>
        <p:nvPicPr>
          <p:cNvPr id="5" name="Image 4"/>
          <p:cNvPicPr>
            <a:picLocks noChangeAspect="1"/>
          </p:cNvPicPr>
          <p:nvPr/>
        </p:nvPicPr>
        <p:blipFill>
          <a:blip r:embed="rId2"/>
          <a:stretch>
            <a:fillRect/>
          </a:stretch>
        </p:blipFill>
        <p:spPr>
          <a:xfrm>
            <a:off x="871185" y="5120486"/>
            <a:ext cx="542938" cy="452448"/>
          </a:xfrm>
          <a:prstGeom prst="rect">
            <a:avLst/>
          </a:prstGeom>
        </p:spPr>
      </p:pic>
      <p:sp>
        <p:nvSpPr>
          <p:cNvPr id="4" name="Titre 2">
            <a:extLst>
              <a:ext uri="{FF2B5EF4-FFF2-40B4-BE49-F238E27FC236}">
                <a16:creationId xmlns:a16="http://schemas.microsoft.com/office/drawing/2014/main" id="{6CAA2C70-A5EF-443E-BCDE-84B3426710FE}"/>
              </a:ext>
            </a:extLst>
          </p:cNvPr>
          <p:cNvSpPr>
            <a:spLocks noGrp="1"/>
          </p:cNvSpPr>
          <p:nvPr>
            <p:ph type="title"/>
          </p:nvPr>
        </p:nvSpPr>
        <p:spPr/>
        <p:txBody>
          <a:bodyPr/>
          <a:lstStyle/>
          <a:p>
            <a:r>
              <a:rPr lang="fr-FR" dirty="0"/>
              <a:t>Budget activités sociales et culturelles</a:t>
            </a:r>
          </a:p>
        </p:txBody>
      </p:sp>
      <p:sp>
        <p:nvSpPr>
          <p:cNvPr id="3" name="ZoneTexte 2">
            <a:extLst>
              <a:ext uri="{FF2B5EF4-FFF2-40B4-BE49-F238E27FC236}">
                <a16:creationId xmlns:a16="http://schemas.microsoft.com/office/drawing/2014/main" id="{FE311D8B-9C53-429F-8A12-60DC61F08A4F}"/>
              </a:ext>
            </a:extLst>
          </p:cNvPr>
          <p:cNvSpPr txBox="1"/>
          <p:nvPr/>
        </p:nvSpPr>
        <p:spPr>
          <a:xfrm>
            <a:off x="5533292" y="6119446"/>
            <a:ext cx="5615354" cy="461665"/>
          </a:xfrm>
          <a:prstGeom prst="rect">
            <a:avLst/>
          </a:prstGeom>
          <a:noFill/>
        </p:spPr>
        <p:txBody>
          <a:bodyPr wrap="square" rtlCol="0">
            <a:spAutoFit/>
          </a:bodyPr>
          <a:lstStyle/>
          <a:p>
            <a:pPr algn="ctr"/>
            <a:r>
              <a:rPr lang="fr-FR" sz="2400" dirty="0"/>
              <a:t>Sur le budget de fonctionnement, voir </a:t>
            </a:r>
            <a:r>
              <a:rPr lang="fr-FR" sz="2400" dirty="0">
                <a:hlinkClick r:id="rId3" action="ppaction://hlinksldjump"/>
              </a:rPr>
              <a:t>ICI </a:t>
            </a:r>
            <a:endParaRPr lang="fr-FR" sz="2400" dirty="0"/>
          </a:p>
        </p:txBody>
      </p:sp>
    </p:spTree>
    <p:extLst>
      <p:ext uri="{BB962C8B-B14F-4D97-AF65-F5344CB8AC3E}">
        <p14:creationId xmlns:p14="http://schemas.microsoft.com/office/powerpoint/2010/main" val="13650804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Particularité pour le Cse : Possibilité de Transfert des reliquats</a:t>
            </a:r>
          </a:p>
        </p:txBody>
      </p:sp>
      <p:sp>
        <p:nvSpPr>
          <p:cNvPr id="6" name="Rectangle 3"/>
          <p:cNvSpPr txBox="1">
            <a:spLocks noChangeArrowheads="1"/>
          </p:cNvSpPr>
          <p:nvPr/>
        </p:nvSpPr>
        <p:spPr bwMode="auto">
          <a:xfrm>
            <a:off x="539261" y="1989906"/>
            <a:ext cx="10879015" cy="44724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just" rtl="0" eaLnBrk="0" fontAlgn="base" hangingPunct="0">
              <a:spcBef>
                <a:spcPct val="20000"/>
              </a:spcBef>
              <a:spcAft>
                <a:spcPct val="50000"/>
              </a:spcAft>
              <a:buClr>
                <a:srgbClr val="F39915"/>
              </a:buClr>
              <a:buChar char="•"/>
              <a:defRPr sz="2000">
                <a:solidFill>
                  <a:srgbClr val="000066"/>
                </a:solidFill>
                <a:latin typeface="+mn-lt"/>
                <a:ea typeface="+mn-ea"/>
                <a:cs typeface="+mn-cs"/>
              </a:defRPr>
            </a:lvl1pPr>
            <a:lvl2pPr marL="742950" indent="-285750" algn="just" rtl="0" eaLnBrk="0" fontAlgn="base" hangingPunct="0">
              <a:spcBef>
                <a:spcPct val="20000"/>
              </a:spcBef>
              <a:spcAft>
                <a:spcPct val="50000"/>
              </a:spcAft>
              <a:buChar char="–"/>
              <a:defRPr sz="2000">
                <a:solidFill>
                  <a:srgbClr val="000066"/>
                </a:solidFill>
                <a:latin typeface="+mn-lt"/>
              </a:defRPr>
            </a:lvl2pPr>
            <a:lvl3pPr marL="1143000" indent="-228600" algn="just" rtl="0" eaLnBrk="0" fontAlgn="base" hangingPunct="0">
              <a:spcBef>
                <a:spcPct val="20000"/>
              </a:spcBef>
              <a:spcAft>
                <a:spcPct val="50000"/>
              </a:spcAft>
              <a:buChar char="•"/>
              <a:defRPr>
                <a:solidFill>
                  <a:srgbClr val="000066"/>
                </a:solidFill>
                <a:latin typeface="+mn-lt"/>
              </a:defRPr>
            </a:lvl3pPr>
            <a:lvl4pPr marL="1600200" indent="-228600" algn="just" rtl="0" eaLnBrk="0" fontAlgn="base" hangingPunct="0">
              <a:spcBef>
                <a:spcPct val="20000"/>
              </a:spcBef>
              <a:spcAft>
                <a:spcPct val="50000"/>
              </a:spcAft>
              <a:buChar char="–"/>
              <a:defRPr sz="1600">
                <a:solidFill>
                  <a:srgbClr val="000066"/>
                </a:solidFill>
                <a:latin typeface="+mn-lt"/>
              </a:defRPr>
            </a:lvl4pPr>
            <a:lvl5pPr marL="2057400" indent="-228600" algn="just" rtl="0" eaLnBrk="0" fontAlgn="base" hangingPunct="0">
              <a:spcBef>
                <a:spcPct val="20000"/>
              </a:spcBef>
              <a:spcAft>
                <a:spcPct val="50000"/>
              </a:spcAft>
              <a:buChar char="»"/>
              <a:defRPr sz="1600">
                <a:solidFill>
                  <a:srgbClr val="000066"/>
                </a:solidFill>
                <a:latin typeface="+mn-lt"/>
              </a:defRPr>
            </a:lvl5pPr>
            <a:lvl6pPr marL="2514600" indent="-228600" algn="just" rtl="0" fontAlgn="base">
              <a:spcBef>
                <a:spcPct val="20000"/>
              </a:spcBef>
              <a:spcAft>
                <a:spcPct val="50000"/>
              </a:spcAft>
              <a:buChar char="»"/>
              <a:defRPr sz="1600">
                <a:solidFill>
                  <a:srgbClr val="000066"/>
                </a:solidFill>
                <a:latin typeface="+mn-lt"/>
              </a:defRPr>
            </a:lvl6pPr>
            <a:lvl7pPr marL="2971800" indent="-228600" algn="just" rtl="0" fontAlgn="base">
              <a:spcBef>
                <a:spcPct val="20000"/>
              </a:spcBef>
              <a:spcAft>
                <a:spcPct val="50000"/>
              </a:spcAft>
              <a:buChar char="»"/>
              <a:defRPr sz="1600">
                <a:solidFill>
                  <a:srgbClr val="000066"/>
                </a:solidFill>
                <a:latin typeface="+mn-lt"/>
              </a:defRPr>
            </a:lvl7pPr>
            <a:lvl8pPr marL="3429000" indent="-228600" algn="just" rtl="0" fontAlgn="base">
              <a:spcBef>
                <a:spcPct val="20000"/>
              </a:spcBef>
              <a:spcAft>
                <a:spcPct val="50000"/>
              </a:spcAft>
              <a:buChar char="»"/>
              <a:defRPr sz="1600">
                <a:solidFill>
                  <a:srgbClr val="000066"/>
                </a:solidFill>
                <a:latin typeface="+mn-lt"/>
              </a:defRPr>
            </a:lvl8pPr>
            <a:lvl9pPr marL="3886200" indent="-228600" algn="just" rtl="0" fontAlgn="base">
              <a:spcBef>
                <a:spcPct val="20000"/>
              </a:spcBef>
              <a:spcAft>
                <a:spcPct val="50000"/>
              </a:spcAft>
              <a:buChar char="»"/>
              <a:defRPr sz="1600">
                <a:solidFill>
                  <a:srgbClr val="000066"/>
                </a:solidFill>
                <a:latin typeface="+mn-lt"/>
              </a:defRPr>
            </a:lvl9pPr>
          </a:lstStyle>
          <a:p>
            <a:pPr eaLnBrk="1" hangingPunct="1">
              <a:lnSpc>
                <a:spcPct val="110000"/>
              </a:lnSpc>
              <a:spcAft>
                <a:spcPct val="0"/>
              </a:spcAft>
              <a:buClr>
                <a:srgbClr val="3CA6C4"/>
              </a:buClr>
              <a:buFont typeface="Wingdings" panose="05000000000000000000" pitchFamily="2" charset="2"/>
              <a:buChar char="q"/>
              <a:defRPr/>
            </a:pPr>
            <a:r>
              <a:rPr lang="fr-FR" sz="1600" kern="0" dirty="0">
                <a:solidFill>
                  <a:schemeClr val="tx1"/>
                </a:solidFill>
                <a:latin typeface="Verdana"/>
              </a:rPr>
              <a:t>Le CSE peut désormais décider, par une délibération, de transférer tout ou partie du montant de l’excédent annuel du budget de fonctionnement au financement des activités sociales et culturelles et inversement (C. trav., art. L. 2312-84);</a:t>
            </a:r>
          </a:p>
          <a:p>
            <a:pPr eaLnBrk="1" hangingPunct="1">
              <a:lnSpc>
                <a:spcPct val="110000"/>
              </a:lnSpc>
              <a:spcAft>
                <a:spcPct val="0"/>
              </a:spcAft>
              <a:buClr>
                <a:srgbClr val="3CA6C4"/>
              </a:buClr>
              <a:buFont typeface="Wingdings" panose="05000000000000000000" pitchFamily="2" charset="2"/>
              <a:buChar char="q"/>
              <a:defRPr/>
            </a:pPr>
            <a:endParaRPr lang="fr-FR" sz="1600" kern="0" dirty="0">
              <a:solidFill>
                <a:schemeClr val="tx1"/>
              </a:solidFill>
              <a:latin typeface="Verdana"/>
            </a:endParaRPr>
          </a:p>
          <a:p>
            <a:pPr eaLnBrk="1" hangingPunct="1">
              <a:lnSpc>
                <a:spcPct val="110000"/>
              </a:lnSpc>
              <a:spcAft>
                <a:spcPct val="0"/>
              </a:spcAft>
              <a:buClr>
                <a:srgbClr val="3CA6C4"/>
              </a:buClr>
              <a:buFont typeface="Wingdings" panose="05000000000000000000" pitchFamily="2" charset="2"/>
              <a:buChar char="q"/>
              <a:defRPr/>
            </a:pPr>
            <a:r>
              <a:rPr lang="fr-FR" sz="1600" kern="0" dirty="0">
                <a:solidFill>
                  <a:schemeClr val="tx1"/>
                </a:solidFill>
                <a:latin typeface="Verdana"/>
              </a:rPr>
              <a:t>En cas de reliquat budgétaire, le décret prévoir que l’excédent annuel du budget destiné aux ASC peut être transféré au budget de fonctionnement dans la limite de 10% de cet excédent (</a:t>
            </a:r>
            <a:r>
              <a:rPr lang="da-DK" sz="1600" kern="0" dirty="0">
                <a:solidFill>
                  <a:schemeClr val="tx1"/>
                </a:solidFill>
                <a:latin typeface="Verdana"/>
              </a:rPr>
              <a:t>C. trav., art. R. 2312-51);</a:t>
            </a:r>
            <a:endParaRPr lang="fr-FR" sz="1600" kern="0" dirty="0">
              <a:solidFill>
                <a:schemeClr val="tx1"/>
              </a:solidFill>
              <a:latin typeface="Verdana"/>
            </a:endParaRPr>
          </a:p>
          <a:p>
            <a:pPr eaLnBrk="1" hangingPunct="1">
              <a:lnSpc>
                <a:spcPct val="110000"/>
              </a:lnSpc>
              <a:spcAft>
                <a:spcPct val="0"/>
              </a:spcAft>
              <a:buClr>
                <a:srgbClr val="3CA6C4"/>
              </a:buClr>
              <a:buFont typeface="Wingdings" panose="05000000000000000000" pitchFamily="2" charset="2"/>
              <a:buChar char="q"/>
              <a:defRPr/>
            </a:pPr>
            <a:endParaRPr lang="fr-FR" sz="1000" kern="0" dirty="0">
              <a:solidFill>
                <a:schemeClr val="tx1"/>
              </a:solidFill>
              <a:latin typeface="Verdana"/>
            </a:endParaRPr>
          </a:p>
          <a:p>
            <a:pPr eaLnBrk="1" hangingPunct="1">
              <a:lnSpc>
                <a:spcPct val="110000"/>
              </a:lnSpc>
              <a:spcAft>
                <a:spcPct val="0"/>
              </a:spcAft>
              <a:buClr>
                <a:srgbClr val="3CA6C4"/>
              </a:buClr>
              <a:buFont typeface="Wingdings" panose="05000000000000000000" pitchFamily="2" charset="2"/>
              <a:buChar char="q"/>
              <a:defRPr/>
            </a:pPr>
            <a:r>
              <a:rPr lang="fr-FR" sz="1600" kern="0" dirty="0">
                <a:solidFill>
                  <a:schemeClr val="tx1"/>
                </a:solidFill>
                <a:latin typeface="Verdana"/>
              </a:rPr>
              <a:t>Le décret du 29 décembre 2017 est silencieux pour ce qui concerne les transferts des reliquats du budget de fonctionnement vers le budget des ASC; une limitation sera fixée par décret (loi ratifiant les ordonnances Macron définitivement adoptée par le parlement le 14 février 2018)</a:t>
            </a:r>
          </a:p>
          <a:p>
            <a:pPr eaLnBrk="1" hangingPunct="1">
              <a:lnSpc>
                <a:spcPct val="110000"/>
              </a:lnSpc>
              <a:spcAft>
                <a:spcPct val="0"/>
              </a:spcAft>
              <a:buClr>
                <a:srgbClr val="3CA6C4"/>
              </a:buClr>
              <a:buFont typeface="Wingdings" panose="05000000000000000000" pitchFamily="2" charset="2"/>
              <a:buChar char="q"/>
              <a:defRPr/>
            </a:pPr>
            <a:endParaRPr lang="fr-FR" sz="1600" kern="0" dirty="0">
              <a:solidFill>
                <a:schemeClr val="tx1"/>
              </a:solidFill>
              <a:latin typeface="Verdana"/>
            </a:endParaRPr>
          </a:p>
          <a:p>
            <a:pPr eaLnBrk="1" hangingPunct="1">
              <a:lnSpc>
                <a:spcPct val="110000"/>
              </a:lnSpc>
              <a:spcAft>
                <a:spcPct val="0"/>
              </a:spcAft>
              <a:buClr>
                <a:srgbClr val="3CA6C4"/>
              </a:buClr>
              <a:buFont typeface="Wingdings" panose="05000000000000000000" pitchFamily="2" charset="2"/>
              <a:buChar char="q"/>
              <a:defRPr/>
            </a:pPr>
            <a:r>
              <a:rPr lang="fr-FR" sz="1600" kern="0" dirty="0">
                <a:solidFill>
                  <a:schemeClr val="tx1"/>
                </a:solidFill>
                <a:latin typeface="Verdana"/>
              </a:rPr>
              <a:t>Dans tous les cas, ces sommes et leur modalité d’utilisation sont inscrites dans les comptes annuels du CSE et d’autre part dans son rapport d’activité. </a:t>
            </a:r>
          </a:p>
          <a:p>
            <a:pPr eaLnBrk="1" hangingPunct="1">
              <a:lnSpc>
                <a:spcPct val="110000"/>
              </a:lnSpc>
              <a:spcAft>
                <a:spcPct val="0"/>
              </a:spcAft>
              <a:buClr>
                <a:srgbClr val="3CA6C4"/>
              </a:buClr>
              <a:buFontTx/>
              <a:buChar char="-"/>
              <a:defRPr/>
            </a:pPr>
            <a:endParaRPr lang="fr-FR" sz="1600" kern="0" dirty="0">
              <a:solidFill>
                <a:schemeClr val="tx1"/>
              </a:solidFill>
              <a:latin typeface="Verdana"/>
            </a:endParaRPr>
          </a:p>
        </p:txBody>
      </p:sp>
    </p:spTree>
    <p:extLst>
      <p:ext uri="{BB962C8B-B14F-4D97-AF65-F5344CB8AC3E}">
        <p14:creationId xmlns:p14="http://schemas.microsoft.com/office/powerpoint/2010/main" val="38873730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0AB98A81-13AA-4899-A46E-2ADE58BE6481}"/>
              </a:ext>
            </a:extLst>
          </p:cNvPr>
          <p:cNvSpPr>
            <a:spLocks noGrp="1"/>
          </p:cNvSpPr>
          <p:nvPr>
            <p:ph sz="half" idx="15"/>
          </p:nvPr>
        </p:nvSpPr>
        <p:spPr/>
        <p:txBody>
          <a:bodyPr/>
          <a:lstStyle/>
          <a:p>
            <a:pPr>
              <a:buNone/>
            </a:pPr>
            <a:r>
              <a:rPr lang="fr-FR" cap="none" dirty="0"/>
              <a:t>Revoir l’intervention</a:t>
            </a:r>
          </a:p>
          <a:p>
            <a:pPr>
              <a:buNone/>
            </a:pPr>
            <a:r>
              <a:rPr lang="fr-FR" b="1" cap="none" dirty="0">
                <a:solidFill>
                  <a:srgbClr val="00A9AD"/>
                </a:solidFill>
                <a:latin typeface="Calibri" panose="020F0502020204030204" pitchFamily="34" charset="0"/>
              </a:rPr>
              <a:t>Le dialogue social comme levier pour conduire le projet ! </a:t>
            </a:r>
          </a:p>
          <a:p>
            <a:pPr>
              <a:buNone/>
            </a:pPr>
            <a:r>
              <a:rPr lang="fr-FR" cap="none" dirty="0"/>
              <a:t>de Marion Milliot, Mathieu Pierens et Alexandre Chrétien lors de la journée sociale du 1</a:t>
            </a:r>
            <a:r>
              <a:rPr lang="fr-FR" cap="none" baseline="30000" dirty="0"/>
              <a:t>er</a:t>
            </a:r>
            <a:r>
              <a:rPr lang="fr-FR" cap="none" dirty="0"/>
              <a:t> octobre 2018</a:t>
            </a:r>
          </a:p>
        </p:txBody>
      </p:sp>
      <p:sp>
        <p:nvSpPr>
          <p:cNvPr id="3" name="Titre 2">
            <a:extLst>
              <a:ext uri="{FF2B5EF4-FFF2-40B4-BE49-F238E27FC236}">
                <a16:creationId xmlns:a16="http://schemas.microsoft.com/office/drawing/2014/main" id="{4A08CAA5-91EC-46F7-907F-5ABC3CEE0B6A}"/>
              </a:ext>
            </a:extLst>
          </p:cNvPr>
          <p:cNvSpPr>
            <a:spLocks noGrp="1"/>
          </p:cNvSpPr>
          <p:nvPr>
            <p:ph type="title"/>
          </p:nvPr>
        </p:nvSpPr>
        <p:spPr/>
        <p:txBody>
          <a:bodyPr/>
          <a:lstStyle/>
          <a:p>
            <a:r>
              <a:rPr lang="fr-FR" dirty="0"/>
              <a:t>Focus consultations </a:t>
            </a:r>
          </a:p>
        </p:txBody>
      </p:sp>
      <p:pic>
        <p:nvPicPr>
          <p:cNvPr id="4" name="Image 3">
            <a:extLst>
              <a:ext uri="{FF2B5EF4-FFF2-40B4-BE49-F238E27FC236}">
                <a16:creationId xmlns:a16="http://schemas.microsoft.com/office/drawing/2014/main" id="{1ECFB51A-CFC6-4CEF-A98E-D4D9966FBDBE}"/>
              </a:ext>
            </a:extLst>
          </p:cNvPr>
          <p:cNvPicPr>
            <a:picLocks noChangeAspect="1"/>
          </p:cNvPicPr>
          <p:nvPr/>
        </p:nvPicPr>
        <p:blipFill>
          <a:blip r:embed="rId2"/>
          <a:stretch>
            <a:fillRect/>
          </a:stretch>
        </p:blipFill>
        <p:spPr>
          <a:xfrm>
            <a:off x="6766161" y="1421298"/>
            <a:ext cx="4309942" cy="4628444"/>
          </a:xfrm>
          <a:prstGeom prst="rect">
            <a:avLst/>
          </a:prstGeom>
        </p:spPr>
      </p:pic>
    </p:spTree>
    <p:extLst>
      <p:ext uri="{BB962C8B-B14F-4D97-AF65-F5344CB8AC3E}">
        <p14:creationId xmlns:p14="http://schemas.microsoft.com/office/powerpoint/2010/main" val="6248424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19422" y="674614"/>
            <a:ext cx="2377441" cy="130829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000" dirty="0"/>
              <a:t>Les orientations stratégiques</a:t>
            </a:r>
          </a:p>
        </p:txBody>
      </p:sp>
      <p:sp>
        <p:nvSpPr>
          <p:cNvPr id="5" name="Rectangle 4"/>
          <p:cNvSpPr/>
          <p:nvPr/>
        </p:nvSpPr>
        <p:spPr>
          <a:xfrm>
            <a:off x="4601305" y="680693"/>
            <a:ext cx="2454813" cy="130829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000" dirty="0"/>
              <a:t>La situation économique et financière de l'entreprise</a:t>
            </a:r>
          </a:p>
        </p:txBody>
      </p:sp>
      <p:sp>
        <p:nvSpPr>
          <p:cNvPr id="6" name="Rectangle 5"/>
          <p:cNvSpPr/>
          <p:nvPr/>
        </p:nvSpPr>
        <p:spPr>
          <a:xfrm>
            <a:off x="7559038" y="696034"/>
            <a:ext cx="2644729" cy="130829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000" dirty="0"/>
              <a:t>la politique sociale de l’entreprise, les conditions de travail et l’emploi</a:t>
            </a:r>
          </a:p>
        </p:txBody>
      </p:sp>
      <p:sp>
        <p:nvSpPr>
          <p:cNvPr id="3" name="Ellipse 2"/>
          <p:cNvSpPr/>
          <p:nvPr/>
        </p:nvSpPr>
        <p:spPr>
          <a:xfrm>
            <a:off x="3606015" y="3432517"/>
            <a:ext cx="4445390" cy="29120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800" dirty="0"/>
              <a:t>Un support unique d’information du CSE</a:t>
            </a:r>
          </a:p>
          <a:p>
            <a:pPr algn="ctr"/>
            <a:r>
              <a:rPr lang="fr-FR" sz="2800" dirty="0"/>
              <a:t>= La BDES</a:t>
            </a:r>
          </a:p>
        </p:txBody>
      </p:sp>
      <p:cxnSp>
        <p:nvCxnSpPr>
          <p:cNvPr id="10" name="Connecteur droit avec flèche 9"/>
          <p:cNvCxnSpPr>
            <a:stCxn id="4" idx="2"/>
            <a:endCxn id="3" idx="1"/>
          </p:cNvCxnSpPr>
          <p:nvPr/>
        </p:nvCxnSpPr>
        <p:spPr>
          <a:xfrm>
            <a:off x="3008143" y="1982909"/>
            <a:ext cx="1248885" cy="1876063"/>
          </a:xfrm>
          <a:prstGeom prst="straightConnector1">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necteur droit avec flèche 13"/>
          <p:cNvCxnSpPr>
            <a:stCxn id="5" idx="2"/>
            <a:endCxn id="3" idx="0"/>
          </p:cNvCxnSpPr>
          <p:nvPr/>
        </p:nvCxnSpPr>
        <p:spPr>
          <a:xfrm flipH="1">
            <a:off x="5828711" y="1988987"/>
            <a:ext cx="1" cy="1443530"/>
          </a:xfrm>
          <a:prstGeom prst="straightConnector1">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necteur droit avec flèche 15"/>
          <p:cNvCxnSpPr>
            <a:stCxn id="6" idx="2"/>
            <a:endCxn id="3" idx="7"/>
          </p:cNvCxnSpPr>
          <p:nvPr/>
        </p:nvCxnSpPr>
        <p:spPr>
          <a:xfrm flipH="1">
            <a:off x="7400394" y="2004329"/>
            <a:ext cx="1481009" cy="1854643"/>
          </a:xfrm>
          <a:prstGeom prst="straightConnector1">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7" name="Espace réservé du contenu 6">
            <a:extLst>
              <a:ext uri="{FF2B5EF4-FFF2-40B4-BE49-F238E27FC236}">
                <a16:creationId xmlns:a16="http://schemas.microsoft.com/office/drawing/2014/main" id="{BE589893-F075-4150-A4BD-1394AB4C8231}"/>
              </a:ext>
            </a:extLst>
          </p:cNvPr>
          <p:cNvSpPr>
            <a:spLocks noGrp="1"/>
          </p:cNvSpPr>
          <p:nvPr>
            <p:ph idx="1"/>
          </p:nvPr>
        </p:nvSpPr>
        <p:spPr/>
        <p:txBody>
          <a:bodyPr/>
          <a:lstStyle/>
          <a:p>
            <a:r>
              <a:rPr lang="fr-FR" sz="3200" b="1" dirty="0">
                <a:solidFill>
                  <a:srgbClr val="16B1AB"/>
                </a:solidFill>
              </a:rPr>
              <a:t>3 grandes consultations annuelles CSE 50 et +</a:t>
            </a:r>
          </a:p>
          <a:p>
            <a:endParaRPr lang="fr-FR" dirty="0"/>
          </a:p>
        </p:txBody>
      </p:sp>
      <p:pic>
        <p:nvPicPr>
          <p:cNvPr id="12" name="Image 11" descr="http://www.fnogec.org/services/applications-fnogec/dialogue-social/bdes/resolveuid/6ace0f230ed50c89c4a9e8ed90127afc/image_preview">
            <a:hlinkClick r:id="rId2"/>
            <a:extLst>
              <a:ext uri="{FF2B5EF4-FFF2-40B4-BE49-F238E27FC236}">
                <a16:creationId xmlns:a16="http://schemas.microsoft.com/office/drawing/2014/main" id="{4A879CC5-99B6-41B3-AD13-C78AD8A6EB91}"/>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361337" y="4899585"/>
            <a:ext cx="1983106" cy="1444945"/>
          </a:xfrm>
          <a:prstGeom prst="rect">
            <a:avLst/>
          </a:prstGeom>
          <a:noFill/>
          <a:ln>
            <a:noFill/>
          </a:ln>
        </p:spPr>
      </p:pic>
      <p:pic>
        <p:nvPicPr>
          <p:cNvPr id="13" name="Image 12">
            <a:extLst>
              <a:ext uri="{FF2B5EF4-FFF2-40B4-BE49-F238E27FC236}">
                <a16:creationId xmlns:a16="http://schemas.microsoft.com/office/drawing/2014/main" id="{364367CC-3D2C-4CCD-AD40-16BFE8959B13}"/>
              </a:ext>
            </a:extLst>
          </p:cNvPr>
          <p:cNvPicPr/>
          <p:nvPr/>
        </p:nvPicPr>
        <p:blipFill>
          <a:blip r:embed="rId5"/>
          <a:stretch>
            <a:fillRect/>
          </a:stretch>
        </p:blipFill>
        <p:spPr>
          <a:xfrm>
            <a:off x="1524001" y="5163356"/>
            <a:ext cx="2082015" cy="1068633"/>
          </a:xfrm>
          <a:prstGeom prst="rect">
            <a:avLst/>
          </a:prstGeom>
        </p:spPr>
      </p:pic>
    </p:spTree>
    <p:extLst>
      <p:ext uri="{BB962C8B-B14F-4D97-AF65-F5344CB8AC3E}">
        <p14:creationId xmlns:p14="http://schemas.microsoft.com/office/powerpoint/2010/main" val="2066475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1814512" y="646796"/>
            <a:ext cx="8535988" cy="5761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just" rtl="0" eaLnBrk="0" fontAlgn="base" hangingPunct="0">
              <a:spcBef>
                <a:spcPct val="20000"/>
              </a:spcBef>
              <a:spcAft>
                <a:spcPct val="50000"/>
              </a:spcAft>
              <a:buClr>
                <a:srgbClr val="F39915"/>
              </a:buClr>
              <a:buChar char="•"/>
              <a:defRPr sz="2000">
                <a:solidFill>
                  <a:srgbClr val="000066"/>
                </a:solidFill>
                <a:latin typeface="+mn-lt"/>
                <a:ea typeface="+mn-ea"/>
                <a:cs typeface="+mn-cs"/>
              </a:defRPr>
            </a:lvl1pPr>
            <a:lvl2pPr marL="742950" indent="-285750" algn="just" rtl="0" eaLnBrk="0" fontAlgn="base" hangingPunct="0">
              <a:spcBef>
                <a:spcPct val="20000"/>
              </a:spcBef>
              <a:spcAft>
                <a:spcPct val="50000"/>
              </a:spcAft>
              <a:buChar char="–"/>
              <a:defRPr sz="2000">
                <a:solidFill>
                  <a:srgbClr val="000066"/>
                </a:solidFill>
                <a:latin typeface="+mn-lt"/>
              </a:defRPr>
            </a:lvl2pPr>
            <a:lvl3pPr marL="1143000" indent="-228600" algn="just" rtl="0" eaLnBrk="0" fontAlgn="base" hangingPunct="0">
              <a:spcBef>
                <a:spcPct val="20000"/>
              </a:spcBef>
              <a:spcAft>
                <a:spcPct val="50000"/>
              </a:spcAft>
              <a:buChar char="•"/>
              <a:defRPr>
                <a:solidFill>
                  <a:srgbClr val="000066"/>
                </a:solidFill>
                <a:latin typeface="+mn-lt"/>
              </a:defRPr>
            </a:lvl3pPr>
            <a:lvl4pPr marL="1600200" indent="-228600" algn="just" rtl="0" eaLnBrk="0" fontAlgn="base" hangingPunct="0">
              <a:spcBef>
                <a:spcPct val="20000"/>
              </a:spcBef>
              <a:spcAft>
                <a:spcPct val="50000"/>
              </a:spcAft>
              <a:buChar char="–"/>
              <a:defRPr sz="1600">
                <a:solidFill>
                  <a:srgbClr val="000066"/>
                </a:solidFill>
                <a:latin typeface="+mn-lt"/>
              </a:defRPr>
            </a:lvl4pPr>
            <a:lvl5pPr marL="2057400" indent="-228600" algn="just" rtl="0" eaLnBrk="0" fontAlgn="base" hangingPunct="0">
              <a:spcBef>
                <a:spcPct val="20000"/>
              </a:spcBef>
              <a:spcAft>
                <a:spcPct val="50000"/>
              </a:spcAft>
              <a:buChar char="»"/>
              <a:defRPr sz="1600">
                <a:solidFill>
                  <a:srgbClr val="000066"/>
                </a:solidFill>
                <a:latin typeface="+mn-lt"/>
              </a:defRPr>
            </a:lvl5pPr>
            <a:lvl6pPr marL="2514600" indent="-228600" algn="just" rtl="0" fontAlgn="base">
              <a:spcBef>
                <a:spcPct val="20000"/>
              </a:spcBef>
              <a:spcAft>
                <a:spcPct val="50000"/>
              </a:spcAft>
              <a:buChar char="»"/>
              <a:defRPr sz="1600">
                <a:solidFill>
                  <a:srgbClr val="000066"/>
                </a:solidFill>
                <a:latin typeface="+mn-lt"/>
              </a:defRPr>
            </a:lvl6pPr>
            <a:lvl7pPr marL="2971800" indent="-228600" algn="just" rtl="0" fontAlgn="base">
              <a:spcBef>
                <a:spcPct val="20000"/>
              </a:spcBef>
              <a:spcAft>
                <a:spcPct val="50000"/>
              </a:spcAft>
              <a:buChar char="»"/>
              <a:defRPr sz="1600">
                <a:solidFill>
                  <a:srgbClr val="000066"/>
                </a:solidFill>
                <a:latin typeface="+mn-lt"/>
              </a:defRPr>
            </a:lvl7pPr>
            <a:lvl8pPr marL="3429000" indent="-228600" algn="just" rtl="0" fontAlgn="base">
              <a:spcBef>
                <a:spcPct val="20000"/>
              </a:spcBef>
              <a:spcAft>
                <a:spcPct val="50000"/>
              </a:spcAft>
              <a:buChar char="»"/>
              <a:defRPr sz="1600">
                <a:solidFill>
                  <a:srgbClr val="000066"/>
                </a:solidFill>
                <a:latin typeface="+mn-lt"/>
              </a:defRPr>
            </a:lvl8pPr>
            <a:lvl9pPr marL="3886200" indent="-228600" algn="just" rtl="0" fontAlgn="base">
              <a:spcBef>
                <a:spcPct val="20000"/>
              </a:spcBef>
              <a:spcAft>
                <a:spcPct val="50000"/>
              </a:spcAft>
              <a:buChar char="»"/>
              <a:defRPr sz="1600">
                <a:solidFill>
                  <a:srgbClr val="000066"/>
                </a:solidFill>
                <a:latin typeface="+mn-lt"/>
              </a:defRPr>
            </a:lvl9pPr>
          </a:lstStyle>
          <a:p>
            <a:pPr marL="0" indent="0" eaLnBrk="1" hangingPunct="1">
              <a:lnSpc>
                <a:spcPct val="110000"/>
              </a:lnSpc>
              <a:spcAft>
                <a:spcPct val="0"/>
              </a:spcAft>
              <a:buNone/>
              <a:defRPr/>
            </a:pPr>
            <a:endParaRPr lang="fr-FR" kern="0" dirty="0">
              <a:latin typeface="Verdana"/>
            </a:endParaRPr>
          </a:p>
          <a:p>
            <a:pPr marL="0" indent="0" eaLnBrk="1" hangingPunct="1">
              <a:lnSpc>
                <a:spcPct val="110000"/>
              </a:lnSpc>
              <a:spcAft>
                <a:spcPct val="0"/>
              </a:spcAft>
              <a:buNone/>
              <a:defRPr/>
            </a:pPr>
            <a:endParaRPr lang="fr-FR" kern="0" dirty="0">
              <a:latin typeface="Verdana"/>
            </a:endParaRPr>
          </a:p>
          <a:p>
            <a:pPr marL="0" indent="0" eaLnBrk="1" hangingPunct="1">
              <a:lnSpc>
                <a:spcPct val="110000"/>
              </a:lnSpc>
              <a:spcAft>
                <a:spcPct val="0"/>
              </a:spcAft>
              <a:buNone/>
              <a:defRPr/>
            </a:pPr>
            <a:endParaRPr lang="fr-FR" kern="0" dirty="0">
              <a:latin typeface="Verdana"/>
            </a:endParaRPr>
          </a:p>
          <a:p>
            <a:pPr marL="0" indent="0" eaLnBrk="1" hangingPunct="1">
              <a:lnSpc>
                <a:spcPct val="110000"/>
              </a:lnSpc>
              <a:spcAft>
                <a:spcPct val="0"/>
              </a:spcAft>
              <a:buNone/>
              <a:defRPr/>
            </a:pPr>
            <a:endParaRPr lang="fr-FR" kern="0" dirty="0">
              <a:latin typeface="Verdana"/>
            </a:endParaRPr>
          </a:p>
          <a:p>
            <a:pPr marL="0" indent="0" eaLnBrk="1" hangingPunct="1">
              <a:lnSpc>
                <a:spcPct val="110000"/>
              </a:lnSpc>
              <a:spcAft>
                <a:spcPct val="0"/>
              </a:spcAft>
              <a:buNone/>
              <a:defRPr/>
            </a:pPr>
            <a:endParaRPr lang="fr-FR" kern="0" dirty="0">
              <a:latin typeface="Verdana"/>
            </a:endParaRPr>
          </a:p>
        </p:txBody>
      </p:sp>
      <p:sp>
        <p:nvSpPr>
          <p:cNvPr id="8" name="Rectangle 7"/>
          <p:cNvSpPr/>
          <p:nvPr/>
        </p:nvSpPr>
        <p:spPr>
          <a:xfrm>
            <a:off x="1755787" y="1005683"/>
            <a:ext cx="2067952" cy="5268509"/>
          </a:xfrm>
          <a:prstGeom prst="rect">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b="1" dirty="0"/>
              <a:t>Les orientations stratégiques </a:t>
            </a:r>
          </a:p>
          <a:p>
            <a:pPr algn="ctr"/>
            <a:r>
              <a:rPr lang="fr-FR" dirty="0"/>
              <a:t>(C. trav., art. L. 2312-24)</a:t>
            </a:r>
          </a:p>
        </p:txBody>
      </p:sp>
      <p:sp>
        <p:nvSpPr>
          <p:cNvPr id="9" name="Rectangle à coins arrondis 8"/>
          <p:cNvSpPr/>
          <p:nvPr/>
        </p:nvSpPr>
        <p:spPr>
          <a:xfrm>
            <a:off x="4048500" y="980987"/>
            <a:ext cx="6302001" cy="5293205"/>
          </a:xfrm>
          <a:prstGeom prst="roundRect">
            <a:avLst/>
          </a:prstGeom>
          <a:solidFill>
            <a:srgbClr val="16B1AB"/>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2400" b="1" dirty="0"/>
              <a:t>La consultation porte sur:</a:t>
            </a:r>
          </a:p>
          <a:p>
            <a:pPr algn="ctr"/>
            <a:r>
              <a:rPr lang="fr-FR" sz="2400" dirty="0"/>
              <a:t>Les orientations stratégiques de l'entreprise, définies par l'organe chargé de l'administration ou de la surveillance de l'entreprise, et sur leurs conséquences sur l'activité, l'emploi, l'évolution des métiers et des compétences, l'organisation du travail, le recours à la sous-traitance, à l'intérim, à des contrats temporaires et à des stages. Cette consultation porte, en outre, sur la gestion prévisionnelle des emplois et des compétences et sur les orientations de la formation professionnelle.</a:t>
            </a:r>
          </a:p>
        </p:txBody>
      </p:sp>
      <p:sp>
        <p:nvSpPr>
          <p:cNvPr id="2" name="Rectangle 1">
            <a:extLst>
              <a:ext uri="{FF2B5EF4-FFF2-40B4-BE49-F238E27FC236}">
                <a16:creationId xmlns:a16="http://schemas.microsoft.com/office/drawing/2014/main" id="{EA7DDFDE-A31C-403A-B2B6-0F80AB2D2787}"/>
              </a:ext>
            </a:extLst>
          </p:cNvPr>
          <p:cNvSpPr/>
          <p:nvPr/>
        </p:nvSpPr>
        <p:spPr>
          <a:xfrm>
            <a:off x="421416" y="0"/>
            <a:ext cx="2978892" cy="369332"/>
          </a:xfrm>
          <a:prstGeom prst="rect">
            <a:avLst/>
          </a:prstGeom>
        </p:spPr>
        <p:txBody>
          <a:bodyPr wrap="none">
            <a:spAutoFit/>
          </a:bodyPr>
          <a:lstStyle/>
          <a:p>
            <a:pPr algn="ctr"/>
            <a:r>
              <a:rPr lang="fr-FR" b="1" dirty="0">
                <a:solidFill>
                  <a:schemeClr val="bg1"/>
                </a:solidFill>
              </a:rPr>
              <a:t>Les orientations stratégiques </a:t>
            </a:r>
          </a:p>
        </p:txBody>
      </p:sp>
    </p:spTree>
    <p:extLst>
      <p:ext uri="{BB962C8B-B14F-4D97-AF65-F5344CB8AC3E}">
        <p14:creationId xmlns:p14="http://schemas.microsoft.com/office/powerpoint/2010/main" val="25014733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1814512" y="646796"/>
            <a:ext cx="8535988" cy="5761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just" rtl="0" eaLnBrk="0" fontAlgn="base" hangingPunct="0">
              <a:spcBef>
                <a:spcPct val="20000"/>
              </a:spcBef>
              <a:spcAft>
                <a:spcPct val="50000"/>
              </a:spcAft>
              <a:buClr>
                <a:srgbClr val="F39915"/>
              </a:buClr>
              <a:buChar char="•"/>
              <a:defRPr sz="2000">
                <a:solidFill>
                  <a:srgbClr val="000066"/>
                </a:solidFill>
                <a:latin typeface="+mn-lt"/>
                <a:ea typeface="+mn-ea"/>
                <a:cs typeface="+mn-cs"/>
              </a:defRPr>
            </a:lvl1pPr>
            <a:lvl2pPr marL="742950" indent="-285750" algn="just" rtl="0" eaLnBrk="0" fontAlgn="base" hangingPunct="0">
              <a:spcBef>
                <a:spcPct val="20000"/>
              </a:spcBef>
              <a:spcAft>
                <a:spcPct val="50000"/>
              </a:spcAft>
              <a:buChar char="–"/>
              <a:defRPr sz="2000">
                <a:solidFill>
                  <a:srgbClr val="000066"/>
                </a:solidFill>
                <a:latin typeface="+mn-lt"/>
              </a:defRPr>
            </a:lvl2pPr>
            <a:lvl3pPr marL="1143000" indent="-228600" algn="just" rtl="0" eaLnBrk="0" fontAlgn="base" hangingPunct="0">
              <a:spcBef>
                <a:spcPct val="20000"/>
              </a:spcBef>
              <a:spcAft>
                <a:spcPct val="50000"/>
              </a:spcAft>
              <a:buChar char="•"/>
              <a:defRPr>
                <a:solidFill>
                  <a:srgbClr val="000066"/>
                </a:solidFill>
                <a:latin typeface="+mn-lt"/>
              </a:defRPr>
            </a:lvl3pPr>
            <a:lvl4pPr marL="1600200" indent="-228600" algn="just" rtl="0" eaLnBrk="0" fontAlgn="base" hangingPunct="0">
              <a:spcBef>
                <a:spcPct val="20000"/>
              </a:spcBef>
              <a:spcAft>
                <a:spcPct val="50000"/>
              </a:spcAft>
              <a:buChar char="–"/>
              <a:defRPr sz="1600">
                <a:solidFill>
                  <a:srgbClr val="000066"/>
                </a:solidFill>
                <a:latin typeface="+mn-lt"/>
              </a:defRPr>
            </a:lvl4pPr>
            <a:lvl5pPr marL="2057400" indent="-228600" algn="just" rtl="0" eaLnBrk="0" fontAlgn="base" hangingPunct="0">
              <a:spcBef>
                <a:spcPct val="20000"/>
              </a:spcBef>
              <a:spcAft>
                <a:spcPct val="50000"/>
              </a:spcAft>
              <a:buChar char="»"/>
              <a:defRPr sz="1600">
                <a:solidFill>
                  <a:srgbClr val="000066"/>
                </a:solidFill>
                <a:latin typeface="+mn-lt"/>
              </a:defRPr>
            </a:lvl5pPr>
            <a:lvl6pPr marL="2514600" indent="-228600" algn="just" rtl="0" fontAlgn="base">
              <a:spcBef>
                <a:spcPct val="20000"/>
              </a:spcBef>
              <a:spcAft>
                <a:spcPct val="50000"/>
              </a:spcAft>
              <a:buChar char="»"/>
              <a:defRPr sz="1600">
                <a:solidFill>
                  <a:srgbClr val="000066"/>
                </a:solidFill>
                <a:latin typeface="+mn-lt"/>
              </a:defRPr>
            </a:lvl6pPr>
            <a:lvl7pPr marL="2971800" indent="-228600" algn="just" rtl="0" fontAlgn="base">
              <a:spcBef>
                <a:spcPct val="20000"/>
              </a:spcBef>
              <a:spcAft>
                <a:spcPct val="50000"/>
              </a:spcAft>
              <a:buChar char="»"/>
              <a:defRPr sz="1600">
                <a:solidFill>
                  <a:srgbClr val="000066"/>
                </a:solidFill>
                <a:latin typeface="+mn-lt"/>
              </a:defRPr>
            </a:lvl7pPr>
            <a:lvl8pPr marL="3429000" indent="-228600" algn="just" rtl="0" fontAlgn="base">
              <a:spcBef>
                <a:spcPct val="20000"/>
              </a:spcBef>
              <a:spcAft>
                <a:spcPct val="50000"/>
              </a:spcAft>
              <a:buChar char="»"/>
              <a:defRPr sz="1600">
                <a:solidFill>
                  <a:srgbClr val="000066"/>
                </a:solidFill>
                <a:latin typeface="+mn-lt"/>
              </a:defRPr>
            </a:lvl8pPr>
            <a:lvl9pPr marL="3886200" indent="-228600" algn="just" rtl="0" fontAlgn="base">
              <a:spcBef>
                <a:spcPct val="20000"/>
              </a:spcBef>
              <a:spcAft>
                <a:spcPct val="50000"/>
              </a:spcAft>
              <a:buChar char="»"/>
              <a:defRPr sz="1600">
                <a:solidFill>
                  <a:srgbClr val="000066"/>
                </a:solidFill>
                <a:latin typeface="+mn-lt"/>
              </a:defRPr>
            </a:lvl9pPr>
          </a:lstStyle>
          <a:p>
            <a:pPr marL="0" indent="0" eaLnBrk="1" hangingPunct="1">
              <a:lnSpc>
                <a:spcPct val="110000"/>
              </a:lnSpc>
              <a:spcAft>
                <a:spcPct val="0"/>
              </a:spcAft>
              <a:buNone/>
              <a:defRPr/>
            </a:pPr>
            <a:endParaRPr lang="fr-FR" kern="0" dirty="0">
              <a:latin typeface="Verdana"/>
            </a:endParaRPr>
          </a:p>
          <a:p>
            <a:pPr marL="0" indent="0" eaLnBrk="1" hangingPunct="1">
              <a:lnSpc>
                <a:spcPct val="110000"/>
              </a:lnSpc>
              <a:spcAft>
                <a:spcPct val="0"/>
              </a:spcAft>
              <a:buNone/>
              <a:defRPr/>
            </a:pPr>
            <a:endParaRPr lang="fr-FR" kern="0" dirty="0">
              <a:latin typeface="Verdana"/>
            </a:endParaRPr>
          </a:p>
          <a:p>
            <a:pPr marL="0" indent="0" eaLnBrk="1" hangingPunct="1">
              <a:lnSpc>
                <a:spcPct val="110000"/>
              </a:lnSpc>
              <a:spcAft>
                <a:spcPct val="0"/>
              </a:spcAft>
              <a:buNone/>
              <a:defRPr/>
            </a:pPr>
            <a:endParaRPr lang="fr-FR" kern="0" dirty="0">
              <a:latin typeface="Verdana"/>
            </a:endParaRPr>
          </a:p>
          <a:p>
            <a:pPr marL="0" indent="0" eaLnBrk="1" hangingPunct="1">
              <a:lnSpc>
                <a:spcPct val="110000"/>
              </a:lnSpc>
              <a:spcAft>
                <a:spcPct val="0"/>
              </a:spcAft>
              <a:buNone/>
              <a:defRPr/>
            </a:pPr>
            <a:endParaRPr lang="fr-FR" kern="0" dirty="0">
              <a:latin typeface="Verdana"/>
            </a:endParaRPr>
          </a:p>
          <a:p>
            <a:pPr marL="0" indent="0" eaLnBrk="1" hangingPunct="1">
              <a:lnSpc>
                <a:spcPct val="110000"/>
              </a:lnSpc>
              <a:spcAft>
                <a:spcPct val="0"/>
              </a:spcAft>
              <a:buNone/>
              <a:defRPr/>
            </a:pPr>
            <a:endParaRPr lang="fr-FR" kern="0" dirty="0">
              <a:latin typeface="Verdana"/>
            </a:endParaRPr>
          </a:p>
        </p:txBody>
      </p:sp>
      <p:sp>
        <p:nvSpPr>
          <p:cNvPr id="8" name="Rectangle 7"/>
          <p:cNvSpPr/>
          <p:nvPr/>
        </p:nvSpPr>
        <p:spPr>
          <a:xfrm>
            <a:off x="1873238" y="1005683"/>
            <a:ext cx="2067952" cy="5268509"/>
          </a:xfrm>
          <a:prstGeom prst="rect">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b="1" dirty="0"/>
              <a:t>La situation économique et financière de l'entreprise </a:t>
            </a:r>
          </a:p>
          <a:p>
            <a:pPr algn="ctr"/>
            <a:r>
              <a:rPr lang="fr-FR" dirty="0"/>
              <a:t>(C. trav., art. L. 2312-25)</a:t>
            </a:r>
          </a:p>
        </p:txBody>
      </p:sp>
      <p:sp>
        <p:nvSpPr>
          <p:cNvPr id="9" name="Rectangle à coins arrondis 8"/>
          <p:cNvSpPr/>
          <p:nvPr/>
        </p:nvSpPr>
        <p:spPr>
          <a:xfrm>
            <a:off x="4126525" y="1005683"/>
            <a:ext cx="6077242" cy="5268509"/>
          </a:xfrm>
          <a:prstGeom prst="roundRect">
            <a:avLst/>
          </a:prstGeom>
          <a:solidFill>
            <a:srgbClr val="16B1AB"/>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2400" b="1" dirty="0"/>
              <a:t>La consultation porte sur:</a:t>
            </a:r>
          </a:p>
          <a:p>
            <a:pPr algn="ctr"/>
            <a:r>
              <a:rPr lang="fr-FR" sz="2400" dirty="0"/>
              <a:t>La situation économique et financière de l'entreprise et également sur la politique de recherche et de développement technologique de l'entreprise, y compris sur l'utilisation du crédit d'impôt pour les dépenses de recherche, et sur l'utilisation du crédit d'impôt pour la compétitivité et l'emploi.</a:t>
            </a:r>
          </a:p>
        </p:txBody>
      </p:sp>
      <p:sp>
        <p:nvSpPr>
          <p:cNvPr id="2" name="Rectangle 1">
            <a:extLst>
              <a:ext uri="{FF2B5EF4-FFF2-40B4-BE49-F238E27FC236}">
                <a16:creationId xmlns:a16="http://schemas.microsoft.com/office/drawing/2014/main" id="{4A94261D-6111-4A33-9F58-A5469DFC4A14}"/>
              </a:ext>
            </a:extLst>
          </p:cNvPr>
          <p:cNvSpPr/>
          <p:nvPr/>
        </p:nvSpPr>
        <p:spPr>
          <a:xfrm>
            <a:off x="469163" y="66153"/>
            <a:ext cx="5274906" cy="369332"/>
          </a:xfrm>
          <a:prstGeom prst="rect">
            <a:avLst/>
          </a:prstGeom>
        </p:spPr>
        <p:txBody>
          <a:bodyPr wrap="none">
            <a:spAutoFit/>
          </a:bodyPr>
          <a:lstStyle/>
          <a:p>
            <a:r>
              <a:rPr lang="fr-FR" b="1" dirty="0">
                <a:solidFill>
                  <a:schemeClr val="bg1"/>
                </a:solidFill>
              </a:rPr>
              <a:t>La situation économique et financière de l'entreprise </a:t>
            </a:r>
            <a:endParaRPr lang="fr-FR" dirty="0">
              <a:solidFill>
                <a:schemeClr val="bg1"/>
              </a:solidFill>
            </a:endParaRPr>
          </a:p>
        </p:txBody>
      </p:sp>
    </p:spTree>
    <p:extLst>
      <p:ext uri="{BB962C8B-B14F-4D97-AF65-F5344CB8AC3E}">
        <p14:creationId xmlns:p14="http://schemas.microsoft.com/office/powerpoint/2010/main" val="1982068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1814512" y="646796"/>
            <a:ext cx="8535988" cy="5761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just" rtl="0" eaLnBrk="0" fontAlgn="base" hangingPunct="0">
              <a:spcBef>
                <a:spcPct val="20000"/>
              </a:spcBef>
              <a:spcAft>
                <a:spcPct val="50000"/>
              </a:spcAft>
              <a:buClr>
                <a:srgbClr val="F39915"/>
              </a:buClr>
              <a:buChar char="•"/>
              <a:defRPr sz="2000">
                <a:solidFill>
                  <a:srgbClr val="000066"/>
                </a:solidFill>
                <a:latin typeface="+mn-lt"/>
                <a:ea typeface="+mn-ea"/>
                <a:cs typeface="+mn-cs"/>
              </a:defRPr>
            </a:lvl1pPr>
            <a:lvl2pPr marL="742950" indent="-285750" algn="just" rtl="0" eaLnBrk="0" fontAlgn="base" hangingPunct="0">
              <a:spcBef>
                <a:spcPct val="20000"/>
              </a:spcBef>
              <a:spcAft>
                <a:spcPct val="50000"/>
              </a:spcAft>
              <a:buChar char="–"/>
              <a:defRPr sz="2000">
                <a:solidFill>
                  <a:srgbClr val="000066"/>
                </a:solidFill>
                <a:latin typeface="+mn-lt"/>
              </a:defRPr>
            </a:lvl2pPr>
            <a:lvl3pPr marL="1143000" indent="-228600" algn="just" rtl="0" eaLnBrk="0" fontAlgn="base" hangingPunct="0">
              <a:spcBef>
                <a:spcPct val="20000"/>
              </a:spcBef>
              <a:spcAft>
                <a:spcPct val="50000"/>
              </a:spcAft>
              <a:buChar char="•"/>
              <a:defRPr>
                <a:solidFill>
                  <a:srgbClr val="000066"/>
                </a:solidFill>
                <a:latin typeface="+mn-lt"/>
              </a:defRPr>
            </a:lvl3pPr>
            <a:lvl4pPr marL="1600200" indent="-228600" algn="just" rtl="0" eaLnBrk="0" fontAlgn="base" hangingPunct="0">
              <a:spcBef>
                <a:spcPct val="20000"/>
              </a:spcBef>
              <a:spcAft>
                <a:spcPct val="50000"/>
              </a:spcAft>
              <a:buChar char="–"/>
              <a:defRPr sz="1600">
                <a:solidFill>
                  <a:srgbClr val="000066"/>
                </a:solidFill>
                <a:latin typeface="+mn-lt"/>
              </a:defRPr>
            </a:lvl4pPr>
            <a:lvl5pPr marL="2057400" indent="-228600" algn="just" rtl="0" eaLnBrk="0" fontAlgn="base" hangingPunct="0">
              <a:spcBef>
                <a:spcPct val="20000"/>
              </a:spcBef>
              <a:spcAft>
                <a:spcPct val="50000"/>
              </a:spcAft>
              <a:buChar char="»"/>
              <a:defRPr sz="1600">
                <a:solidFill>
                  <a:srgbClr val="000066"/>
                </a:solidFill>
                <a:latin typeface="+mn-lt"/>
              </a:defRPr>
            </a:lvl5pPr>
            <a:lvl6pPr marL="2514600" indent="-228600" algn="just" rtl="0" fontAlgn="base">
              <a:spcBef>
                <a:spcPct val="20000"/>
              </a:spcBef>
              <a:spcAft>
                <a:spcPct val="50000"/>
              </a:spcAft>
              <a:buChar char="»"/>
              <a:defRPr sz="1600">
                <a:solidFill>
                  <a:srgbClr val="000066"/>
                </a:solidFill>
                <a:latin typeface="+mn-lt"/>
              </a:defRPr>
            </a:lvl6pPr>
            <a:lvl7pPr marL="2971800" indent="-228600" algn="just" rtl="0" fontAlgn="base">
              <a:spcBef>
                <a:spcPct val="20000"/>
              </a:spcBef>
              <a:spcAft>
                <a:spcPct val="50000"/>
              </a:spcAft>
              <a:buChar char="»"/>
              <a:defRPr sz="1600">
                <a:solidFill>
                  <a:srgbClr val="000066"/>
                </a:solidFill>
                <a:latin typeface="+mn-lt"/>
              </a:defRPr>
            </a:lvl7pPr>
            <a:lvl8pPr marL="3429000" indent="-228600" algn="just" rtl="0" fontAlgn="base">
              <a:spcBef>
                <a:spcPct val="20000"/>
              </a:spcBef>
              <a:spcAft>
                <a:spcPct val="50000"/>
              </a:spcAft>
              <a:buChar char="»"/>
              <a:defRPr sz="1600">
                <a:solidFill>
                  <a:srgbClr val="000066"/>
                </a:solidFill>
                <a:latin typeface="+mn-lt"/>
              </a:defRPr>
            </a:lvl8pPr>
            <a:lvl9pPr marL="3886200" indent="-228600" algn="just" rtl="0" fontAlgn="base">
              <a:spcBef>
                <a:spcPct val="20000"/>
              </a:spcBef>
              <a:spcAft>
                <a:spcPct val="50000"/>
              </a:spcAft>
              <a:buChar char="»"/>
              <a:defRPr sz="1600">
                <a:solidFill>
                  <a:srgbClr val="000066"/>
                </a:solidFill>
                <a:latin typeface="+mn-lt"/>
              </a:defRPr>
            </a:lvl9pPr>
          </a:lstStyle>
          <a:p>
            <a:pPr marL="0" indent="0" eaLnBrk="1" hangingPunct="1">
              <a:lnSpc>
                <a:spcPct val="110000"/>
              </a:lnSpc>
              <a:spcAft>
                <a:spcPct val="0"/>
              </a:spcAft>
              <a:buNone/>
              <a:defRPr/>
            </a:pPr>
            <a:endParaRPr lang="fr-FR" kern="0" dirty="0">
              <a:latin typeface="Verdana"/>
            </a:endParaRPr>
          </a:p>
          <a:p>
            <a:pPr marL="0" indent="0" eaLnBrk="1" hangingPunct="1">
              <a:lnSpc>
                <a:spcPct val="110000"/>
              </a:lnSpc>
              <a:spcAft>
                <a:spcPct val="0"/>
              </a:spcAft>
              <a:buNone/>
              <a:defRPr/>
            </a:pPr>
            <a:endParaRPr lang="fr-FR" kern="0" dirty="0">
              <a:latin typeface="Verdana"/>
            </a:endParaRPr>
          </a:p>
          <a:p>
            <a:pPr marL="0" indent="0" eaLnBrk="1" hangingPunct="1">
              <a:lnSpc>
                <a:spcPct val="110000"/>
              </a:lnSpc>
              <a:spcAft>
                <a:spcPct val="0"/>
              </a:spcAft>
              <a:buNone/>
              <a:defRPr/>
            </a:pPr>
            <a:endParaRPr lang="fr-FR" kern="0" dirty="0">
              <a:latin typeface="Verdana"/>
            </a:endParaRPr>
          </a:p>
          <a:p>
            <a:pPr marL="0" indent="0" eaLnBrk="1" hangingPunct="1">
              <a:lnSpc>
                <a:spcPct val="110000"/>
              </a:lnSpc>
              <a:spcAft>
                <a:spcPct val="0"/>
              </a:spcAft>
              <a:buNone/>
              <a:defRPr/>
            </a:pPr>
            <a:endParaRPr lang="fr-FR" kern="0" dirty="0">
              <a:latin typeface="Verdana"/>
            </a:endParaRPr>
          </a:p>
          <a:p>
            <a:pPr marL="0" indent="0" eaLnBrk="1" hangingPunct="1">
              <a:lnSpc>
                <a:spcPct val="110000"/>
              </a:lnSpc>
              <a:spcAft>
                <a:spcPct val="0"/>
              </a:spcAft>
              <a:buNone/>
              <a:defRPr/>
            </a:pPr>
            <a:endParaRPr lang="fr-FR" kern="0" dirty="0">
              <a:latin typeface="Verdana"/>
            </a:endParaRPr>
          </a:p>
        </p:txBody>
      </p:sp>
      <p:sp>
        <p:nvSpPr>
          <p:cNvPr id="8" name="Rectangle 7"/>
          <p:cNvSpPr/>
          <p:nvPr/>
        </p:nvSpPr>
        <p:spPr>
          <a:xfrm>
            <a:off x="1814513" y="646797"/>
            <a:ext cx="1921219" cy="6049426"/>
          </a:xfrm>
          <a:prstGeom prst="rect">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b="1" dirty="0"/>
              <a:t>La politique sociale de l’entreprise, les conditions de travail et l’emploi </a:t>
            </a:r>
            <a:r>
              <a:rPr lang="fr-FR" dirty="0"/>
              <a:t>(C. trav.,  art. L. 2312-26)</a:t>
            </a:r>
          </a:p>
        </p:txBody>
      </p:sp>
      <p:sp>
        <p:nvSpPr>
          <p:cNvPr id="9" name="Rectangle à coins arrondis 8"/>
          <p:cNvSpPr/>
          <p:nvPr/>
        </p:nvSpPr>
        <p:spPr>
          <a:xfrm>
            <a:off x="3943643" y="646796"/>
            <a:ext cx="6260124" cy="6049426"/>
          </a:xfrm>
          <a:prstGeom prst="roundRect">
            <a:avLst/>
          </a:prstGeom>
          <a:solidFill>
            <a:srgbClr val="16B1AB"/>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2400" b="1" dirty="0"/>
              <a:t>La consultation porte sur:</a:t>
            </a:r>
          </a:p>
          <a:p>
            <a:pPr algn="ctr"/>
            <a:r>
              <a:rPr lang="fr-FR" sz="2400" dirty="0"/>
              <a:t>l'évolution de l'emploi, les qualifications, le programme pluriannuel de formation, les actions de prévention et de formation envisagées par l'employeur, l'apprentissage, les conditions d'accueil en stage, les conditions de travail, les congés et l'aménagement du temps de travail, la durée du travail, l'égalité professionnelle entre les femmes et les hommes et les modalités d'exercice du droit d'expression des salariés dans les entreprises non couvertes par un accord sur l'égalité professionnelle et la qualité de vie au travail contenant des dispositions sur ce droit</a:t>
            </a:r>
          </a:p>
        </p:txBody>
      </p:sp>
      <p:sp>
        <p:nvSpPr>
          <p:cNvPr id="2" name="Rectangle 1">
            <a:extLst>
              <a:ext uri="{FF2B5EF4-FFF2-40B4-BE49-F238E27FC236}">
                <a16:creationId xmlns:a16="http://schemas.microsoft.com/office/drawing/2014/main" id="{C85E5658-E931-4854-8107-81F911238077}"/>
              </a:ext>
            </a:extLst>
          </p:cNvPr>
          <p:cNvSpPr/>
          <p:nvPr/>
        </p:nvSpPr>
        <p:spPr>
          <a:xfrm>
            <a:off x="375139" y="-780"/>
            <a:ext cx="7186246" cy="369332"/>
          </a:xfrm>
          <a:prstGeom prst="rect">
            <a:avLst/>
          </a:prstGeom>
        </p:spPr>
        <p:txBody>
          <a:bodyPr wrap="square">
            <a:spAutoFit/>
          </a:bodyPr>
          <a:lstStyle/>
          <a:p>
            <a:r>
              <a:rPr lang="fr-FR" b="1" dirty="0">
                <a:solidFill>
                  <a:schemeClr val="bg1"/>
                </a:solidFill>
              </a:rPr>
              <a:t>La politique sociale de l’entreprise, les conditions de travail et l’emploi </a:t>
            </a:r>
            <a:endParaRPr lang="fr-FR" dirty="0">
              <a:solidFill>
                <a:schemeClr val="bg1"/>
              </a:solidFill>
            </a:endParaRPr>
          </a:p>
        </p:txBody>
      </p:sp>
    </p:spTree>
    <p:extLst>
      <p:ext uri="{BB962C8B-B14F-4D97-AF65-F5344CB8AC3E}">
        <p14:creationId xmlns:p14="http://schemas.microsoft.com/office/powerpoint/2010/main" val="1018265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ADAPTATION POSSIBLE DU contenu et DE la Périodicité DES CONSULTATIONS</a:t>
            </a:r>
          </a:p>
        </p:txBody>
      </p:sp>
      <p:sp>
        <p:nvSpPr>
          <p:cNvPr id="6" name="Rectangle 3"/>
          <p:cNvSpPr txBox="1">
            <a:spLocks noChangeArrowheads="1"/>
          </p:cNvSpPr>
          <p:nvPr/>
        </p:nvSpPr>
        <p:spPr bwMode="auto">
          <a:xfrm>
            <a:off x="439014" y="2275496"/>
            <a:ext cx="11026155" cy="5761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just" rtl="0" eaLnBrk="0" fontAlgn="base" hangingPunct="0">
              <a:spcBef>
                <a:spcPct val="20000"/>
              </a:spcBef>
              <a:spcAft>
                <a:spcPct val="50000"/>
              </a:spcAft>
              <a:buClr>
                <a:srgbClr val="F39915"/>
              </a:buClr>
              <a:buChar char="•"/>
              <a:defRPr sz="2000">
                <a:solidFill>
                  <a:srgbClr val="000066"/>
                </a:solidFill>
                <a:latin typeface="+mn-lt"/>
                <a:ea typeface="+mn-ea"/>
                <a:cs typeface="+mn-cs"/>
              </a:defRPr>
            </a:lvl1pPr>
            <a:lvl2pPr marL="742950" indent="-285750" algn="just" rtl="0" eaLnBrk="0" fontAlgn="base" hangingPunct="0">
              <a:spcBef>
                <a:spcPct val="20000"/>
              </a:spcBef>
              <a:spcAft>
                <a:spcPct val="50000"/>
              </a:spcAft>
              <a:buChar char="–"/>
              <a:defRPr sz="2000">
                <a:solidFill>
                  <a:srgbClr val="000066"/>
                </a:solidFill>
                <a:latin typeface="+mn-lt"/>
              </a:defRPr>
            </a:lvl2pPr>
            <a:lvl3pPr marL="1143000" indent="-228600" algn="just" rtl="0" eaLnBrk="0" fontAlgn="base" hangingPunct="0">
              <a:spcBef>
                <a:spcPct val="20000"/>
              </a:spcBef>
              <a:spcAft>
                <a:spcPct val="50000"/>
              </a:spcAft>
              <a:buChar char="•"/>
              <a:defRPr>
                <a:solidFill>
                  <a:srgbClr val="000066"/>
                </a:solidFill>
                <a:latin typeface="+mn-lt"/>
              </a:defRPr>
            </a:lvl3pPr>
            <a:lvl4pPr marL="1600200" indent="-228600" algn="just" rtl="0" eaLnBrk="0" fontAlgn="base" hangingPunct="0">
              <a:spcBef>
                <a:spcPct val="20000"/>
              </a:spcBef>
              <a:spcAft>
                <a:spcPct val="50000"/>
              </a:spcAft>
              <a:buChar char="–"/>
              <a:defRPr sz="1600">
                <a:solidFill>
                  <a:srgbClr val="000066"/>
                </a:solidFill>
                <a:latin typeface="+mn-lt"/>
              </a:defRPr>
            </a:lvl4pPr>
            <a:lvl5pPr marL="2057400" indent="-228600" algn="just" rtl="0" eaLnBrk="0" fontAlgn="base" hangingPunct="0">
              <a:spcBef>
                <a:spcPct val="20000"/>
              </a:spcBef>
              <a:spcAft>
                <a:spcPct val="50000"/>
              </a:spcAft>
              <a:buChar char="»"/>
              <a:defRPr sz="1600">
                <a:solidFill>
                  <a:srgbClr val="000066"/>
                </a:solidFill>
                <a:latin typeface="+mn-lt"/>
              </a:defRPr>
            </a:lvl5pPr>
            <a:lvl6pPr marL="2514600" indent="-228600" algn="just" rtl="0" fontAlgn="base">
              <a:spcBef>
                <a:spcPct val="20000"/>
              </a:spcBef>
              <a:spcAft>
                <a:spcPct val="50000"/>
              </a:spcAft>
              <a:buChar char="»"/>
              <a:defRPr sz="1600">
                <a:solidFill>
                  <a:srgbClr val="000066"/>
                </a:solidFill>
                <a:latin typeface="+mn-lt"/>
              </a:defRPr>
            </a:lvl6pPr>
            <a:lvl7pPr marL="2971800" indent="-228600" algn="just" rtl="0" fontAlgn="base">
              <a:spcBef>
                <a:spcPct val="20000"/>
              </a:spcBef>
              <a:spcAft>
                <a:spcPct val="50000"/>
              </a:spcAft>
              <a:buChar char="»"/>
              <a:defRPr sz="1600">
                <a:solidFill>
                  <a:srgbClr val="000066"/>
                </a:solidFill>
                <a:latin typeface="+mn-lt"/>
              </a:defRPr>
            </a:lvl7pPr>
            <a:lvl8pPr marL="3429000" indent="-228600" algn="just" rtl="0" fontAlgn="base">
              <a:spcBef>
                <a:spcPct val="20000"/>
              </a:spcBef>
              <a:spcAft>
                <a:spcPct val="50000"/>
              </a:spcAft>
              <a:buChar char="»"/>
              <a:defRPr sz="1600">
                <a:solidFill>
                  <a:srgbClr val="000066"/>
                </a:solidFill>
                <a:latin typeface="+mn-lt"/>
              </a:defRPr>
            </a:lvl8pPr>
            <a:lvl9pPr marL="3886200" indent="-228600" algn="just" rtl="0" fontAlgn="base">
              <a:spcBef>
                <a:spcPct val="20000"/>
              </a:spcBef>
              <a:spcAft>
                <a:spcPct val="50000"/>
              </a:spcAft>
              <a:buChar char="»"/>
              <a:defRPr sz="1600">
                <a:solidFill>
                  <a:srgbClr val="000066"/>
                </a:solidFill>
                <a:latin typeface="+mn-lt"/>
              </a:defRPr>
            </a:lvl9pPr>
          </a:lstStyle>
          <a:p>
            <a:pPr eaLnBrk="1" hangingPunct="1">
              <a:lnSpc>
                <a:spcPct val="110000"/>
              </a:lnSpc>
              <a:spcAft>
                <a:spcPct val="0"/>
              </a:spcAft>
              <a:buClr>
                <a:srgbClr val="3CA6C4"/>
              </a:buClr>
              <a:buFont typeface="Wingdings" panose="05000000000000000000" pitchFamily="2" charset="2"/>
              <a:buChar char="q"/>
              <a:defRPr/>
            </a:pPr>
            <a:r>
              <a:rPr lang="fr-FR" sz="1600" kern="0" dirty="0">
                <a:solidFill>
                  <a:schemeClr val="tx1"/>
                </a:solidFill>
                <a:latin typeface="Verdana"/>
              </a:rPr>
              <a:t>Un accord d'entreprise ou, en l'absence de délégué syndical, un accord entre l'employeur et le CSE, adopté à la majorité des membres titulaires de la délégation du personnel du comité, peut définir : </a:t>
            </a:r>
          </a:p>
          <a:p>
            <a:pPr eaLnBrk="1" hangingPunct="1">
              <a:lnSpc>
                <a:spcPct val="110000"/>
              </a:lnSpc>
              <a:spcAft>
                <a:spcPct val="0"/>
              </a:spcAft>
              <a:buClr>
                <a:srgbClr val="3CA6C4"/>
              </a:buClr>
              <a:buFont typeface="Wingdings" panose="05000000000000000000" pitchFamily="2" charset="2"/>
              <a:buChar char="q"/>
              <a:defRPr/>
            </a:pPr>
            <a:endParaRPr lang="fr-FR" sz="1200" b="1" kern="0" dirty="0">
              <a:solidFill>
                <a:schemeClr val="tx1"/>
              </a:solidFill>
              <a:latin typeface="Verdana"/>
            </a:endParaRPr>
          </a:p>
          <a:p>
            <a:pPr eaLnBrk="1" hangingPunct="1">
              <a:lnSpc>
                <a:spcPct val="110000"/>
              </a:lnSpc>
              <a:spcAft>
                <a:spcPct val="0"/>
              </a:spcAft>
              <a:buClr>
                <a:srgbClr val="3CA6C4"/>
              </a:buClr>
              <a:buFontTx/>
              <a:buChar char="-"/>
              <a:defRPr/>
            </a:pPr>
            <a:r>
              <a:rPr lang="fr-FR" sz="1600" kern="0" dirty="0">
                <a:solidFill>
                  <a:schemeClr val="tx1"/>
                </a:solidFill>
                <a:latin typeface="Verdana"/>
              </a:rPr>
              <a:t>Le contenu, la périodicité et les modalités des consultations récurrentes du comité social et économique mentionnées à l'article L. 2312-17 ainsi que la liste et le contenu des informations nécessaires à ces consultations ;</a:t>
            </a:r>
          </a:p>
          <a:p>
            <a:pPr eaLnBrk="1" hangingPunct="1">
              <a:lnSpc>
                <a:spcPct val="110000"/>
              </a:lnSpc>
              <a:spcAft>
                <a:spcPct val="0"/>
              </a:spcAft>
              <a:buClr>
                <a:srgbClr val="3CA6C4"/>
              </a:buClr>
              <a:buFontTx/>
              <a:buChar char="-"/>
              <a:defRPr/>
            </a:pPr>
            <a:endParaRPr lang="fr-FR" sz="1200" kern="0" dirty="0">
              <a:solidFill>
                <a:schemeClr val="tx1"/>
              </a:solidFill>
              <a:latin typeface="Verdana"/>
            </a:endParaRPr>
          </a:p>
          <a:p>
            <a:pPr eaLnBrk="1" hangingPunct="1">
              <a:lnSpc>
                <a:spcPct val="110000"/>
              </a:lnSpc>
              <a:spcAft>
                <a:spcPct val="0"/>
              </a:spcAft>
              <a:buClr>
                <a:srgbClr val="3CA6C4"/>
              </a:buClr>
              <a:buFontTx/>
              <a:buChar char="-"/>
              <a:defRPr/>
            </a:pPr>
            <a:r>
              <a:rPr lang="fr-FR" sz="1600" kern="0" dirty="0">
                <a:solidFill>
                  <a:schemeClr val="tx1"/>
                </a:solidFill>
                <a:latin typeface="Verdana"/>
              </a:rPr>
              <a:t>Le nombre de réunions annuelles du comité qui ne peut être inférieur à six ;</a:t>
            </a:r>
          </a:p>
          <a:p>
            <a:pPr marL="0" indent="0" eaLnBrk="1" hangingPunct="1">
              <a:lnSpc>
                <a:spcPct val="110000"/>
              </a:lnSpc>
              <a:spcAft>
                <a:spcPct val="0"/>
              </a:spcAft>
              <a:buClr>
                <a:srgbClr val="3CA6C4"/>
              </a:buClr>
              <a:buNone/>
              <a:defRPr/>
            </a:pPr>
            <a:endParaRPr lang="fr-FR" sz="1200" kern="0" dirty="0">
              <a:solidFill>
                <a:schemeClr val="tx1"/>
              </a:solidFill>
              <a:latin typeface="Verdana"/>
            </a:endParaRPr>
          </a:p>
          <a:p>
            <a:pPr eaLnBrk="1" hangingPunct="1">
              <a:lnSpc>
                <a:spcPct val="110000"/>
              </a:lnSpc>
              <a:spcAft>
                <a:spcPct val="0"/>
              </a:spcAft>
              <a:buClr>
                <a:srgbClr val="3CA6C4"/>
              </a:buClr>
              <a:buFontTx/>
              <a:buChar char="-"/>
              <a:defRPr/>
            </a:pPr>
            <a:r>
              <a:rPr lang="fr-FR" sz="1600" kern="0" dirty="0">
                <a:solidFill>
                  <a:schemeClr val="tx1"/>
                </a:solidFill>
                <a:latin typeface="Verdana"/>
              </a:rPr>
              <a:t>Les délais mentionnés à l'article L. 2312-15 dans lesquels les avis du comité sont rendus;</a:t>
            </a:r>
          </a:p>
          <a:p>
            <a:pPr eaLnBrk="1" hangingPunct="1">
              <a:lnSpc>
                <a:spcPct val="110000"/>
              </a:lnSpc>
              <a:spcAft>
                <a:spcPct val="0"/>
              </a:spcAft>
              <a:buClr>
                <a:srgbClr val="3CA6C4"/>
              </a:buClr>
              <a:buFont typeface="Wingdings" panose="05000000000000000000" pitchFamily="2" charset="2"/>
              <a:buChar char="q"/>
              <a:defRPr/>
            </a:pPr>
            <a:endParaRPr lang="fr-FR" sz="1600" b="1" kern="0" dirty="0">
              <a:solidFill>
                <a:schemeClr val="tx1"/>
              </a:solidFill>
              <a:latin typeface="Verdana"/>
            </a:endParaRPr>
          </a:p>
          <a:p>
            <a:pPr marL="0" indent="0" eaLnBrk="1" hangingPunct="1">
              <a:lnSpc>
                <a:spcPct val="110000"/>
              </a:lnSpc>
              <a:spcAft>
                <a:spcPct val="0"/>
              </a:spcAft>
              <a:buClr>
                <a:srgbClr val="3CA6C4"/>
              </a:buClr>
              <a:buNone/>
              <a:defRPr/>
            </a:pPr>
            <a:r>
              <a:rPr lang="fr-FR" sz="1600" kern="0" dirty="0">
                <a:solidFill>
                  <a:schemeClr val="tx1"/>
                </a:solidFill>
                <a:latin typeface="Verdana"/>
              </a:rPr>
              <a:t>Il peut également prévoir la possibilité pour le comité social et économique d'émettre </a:t>
            </a:r>
            <a:r>
              <a:rPr lang="fr-FR" sz="1600" b="1" kern="0" dirty="0">
                <a:solidFill>
                  <a:srgbClr val="16B1AB"/>
                </a:solidFill>
                <a:latin typeface="Verdana"/>
              </a:rPr>
              <a:t>un avis unique</a:t>
            </a:r>
            <a:r>
              <a:rPr lang="fr-FR" sz="1600" kern="0" dirty="0">
                <a:solidFill>
                  <a:srgbClr val="16B1AB"/>
                </a:solidFill>
                <a:latin typeface="Verdana"/>
              </a:rPr>
              <a:t> </a:t>
            </a:r>
            <a:r>
              <a:rPr lang="fr-FR" sz="1600" kern="0" dirty="0">
                <a:solidFill>
                  <a:schemeClr val="tx1"/>
                </a:solidFill>
                <a:latin typeface="Verdana"/>
              </a:rPr>
              <a:t>portant sur tout ou partie des thèmes de consultation prévus à l'article L. 2312-17. </a:t>
            </a:r>
          </a:p>
          <a:p>
            <a:pPr eaLnBrk="1" hangingPunct="1">
              <a:lnSpc>
                <a:spcPct val="110000"/>
              </a:lnSpc>
              <a:spcAft>
                <a:spcPct val="0"/>
              </a:spcAft>
              <a:buClr>
                <a:srgbClr val="3CA6C4"/>
              </a:buClr>
              <a:buFont typeface="Wingdings" panose="05000000000000000000" pitchFamily="2" charset="2"/>
              <a:buChar char="q"/>
              <a:defRPr/>
            </a:pPr>
            <a:endParaRPr lang="fr-FR" sz="1600" b="1" kern="0" dirty="0">
              <a:solidFill>
                <a:srgbClr val="16B1AB"/>
              </a:solidFill>
              <a:latin typeface="Verdana"/>
            </a:endParaRPr>
          </a:p>
          <a:p>
            <a:pPr eaLnBrk="1" hangingPunct="1">
              <a:lnSpc>
                <a:spcPct val="110000"/>
              </a:lnSpc>
              <a:spcAft>
                <a:spcPct val="0"/>
              </a:spcAft>
              <a:buClr>
                <a:srgbClr val="3CA6C4"/>
              </a:buClr>
              <a:buFont typeface="Wingdings" panose="05000000000000000000" pitchFamily="2" charset="2"/>
              <a:buChar char="q"/>
              <a:defRPr/>
            </a:pPr>
            <a:r>
              <a:rPr lang="fr-FR" sz="1600" b="1" kern="0" dirty="0">
                <a:solidFill>
                  <a:srgbClr val="16B1AB"/>
                </a:solidFill>
                <a:latin typeface="Verdana"/>
              </a:rPr>
              <a:t>La périodicité des consultations prévue par l'accord ne peut être supérieure à trois ans.</a:t>
            </a:r>
          </a:p>
          <a:p>
            <a:pPr marL="0" indent="0" eaLnBrk="1" hangingPunct="1">
              <a:lnSpc>
                <a:spcPct val="110000"/>
              </a:lnSpc>
              <a:spcAft>
                <a:spcPct val="0"/>
              </a:spcAft>
              <a:buNone/>
              <a:defRPr/>
            </a:pPr>
            <a:endParaRPr lang="fr-FR" kern="0" dirty="0">
              <a:solidFill>
                <a:schemeClr val="tx1"/>
              </a:solidFill>
              <a:latin typeface="Verdana"/>
            </a:endParaRPr>
          </a:p>
        </p:txBody>
      </p:sp>
    </p:spTree>
    <p:extLst>
      <p:ext uri="{BB962C8B-B14F-4D97-AF65-F5344CB8AC3E}">
        <p14:creationId xmlns:p14="http://schemas.microsoft.com/office/powerpoint/2010/main" val="14048662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Anticiper POUR NE PAS SUBIR</a:t>
            </a:r>
          </a:p>
        </p:txBody>
      </p:sp>
      <p:sp>
        <p:nvSpPr>
          <p:cNvPr id="6" name="Rectangle 3"/>
          <p:cNvSpPr txBox="1">
            <a:spLocks noChangeArrowheads="1"/>
          </p:cNvSpPr>
          <p:nvPr/>
        </p:nvSpPr>
        <p:spPr bwMode="auto">
          <a:xfrm>
            <a:off x="562708" y="1297020"/>
            <a:ext cx="10081846" cy="5761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just" rtl="0" eaLnBrk="0" fontAlgn="base" hangingPunct="0">
              <a:spcBef>
                <a:spcPct val="20000"/>
              </a:spcBef>
              <a:spcAft>
                <a:spcPct val="50000"/>
              </a:spcAft>
              <a:buClr>
                <a:srgbClr val="F39915"/>
              </a:buClr>
              <a:buChar char="•"/>
              <a:defRPr sz="2000">
                <a:solidFill>
                  <a:srgbClr val="000066"/>
                </a:solidFill>
                <a:latin typeface="+mn-lt"/>
                <a:ea typeface="+mn-ea"/>
                <a:cs typeface="+mn-cs"/>
              </a:defRPr>
            </a:lvl1pPr>
            <a:lvl2pPr marL="742950" indent="-285750" algn="just" rtl="0" eaLnBrk="0" fontAlgn="base" hangingPunct="0">
              <a:spcBef>
                <a:spcPct val="20000"/>
              </a:spcBef>
              <a:spcAft>
                <a:spcPct val="50000"/>
              </a:spcAft>
              <a:buChar char="–"/>
              <a:defRPr sz="2000">
                <a:solidFill>
                  <a:srgbClr val="000066"/>
                </a:solidFill>
                <a:latin typeface="+mn-lt"/>
              </a:defRPr>
            </a:lvl2pPr>
            <a:lvl3pPr marL="1143000" indent="-228600" algn="just" rtl="0" eaLnBrk="0" fontAlgn="base" hangingPunct="0">
              <a:spcBef>
                <a:spcPct val="20000"/>
              </a:spcBef>
              <a:spcAft>
                <a:spcPct val="50000"/>
              </a:spcAft>
              <a:buChar char="•"/>
              <a:defRPr>
                <a:solidFill>
                  <a:srgbClr val="000066"/>
                </a:solidFill>
                <a:latin typeface="+mn-lt"/>
              </a:defRPr>
            </a:lvl3pPr>
            <a:lvl4pPr marL="1600200" indent="-228600" algn="just" rtl="0" eaLnBrk="0" fontAlgn="base" hangingPunct="0">
              <a:spcBef>
                <a:spcPct val="20000"/>
              </a:spcBef>
              <a:spcAft>
                <a:spcPct val="50000"/>
              </a:spcAft>
              <a:buChar char="–"/>
              <a:defRPr sz="1600">
                <a:solidFill>
                  <a:srgbClr val="000066"/>
                </a:solidFill>
                <a:latin typeface="+mn-lt"/>
              </a:defRPr>
            </a:lvl4pPr>
            <a:lvl5pPr marL="2057400" indent="-228600" algn="just" rtl="0" eaLnBrk="0" fontAlgn="base" hangingPunct="0">
              <a:spcBef>
                <a:spcPct val="20000"/>
              </a:spcBef>
              <a:spcAft>
                <a:spcPct val="50000"/>
              </a:spcAft>
              <a:buChar char="»"/>
              <a:defRPr sz="1600">
                <a:solidFill>
                  <a:srgbClr val="000066"/>
                </a:solidFill>
                <a:latin typeface="+mn-lt"/>
              </a:defRPr>
            </a:lvl5pPr>
            <a:lvl6pPr marL="2514600" indent="-228600" algn="just" rtl="0" fontAlgn="base">
              <a:spcBef>
                <a:spcPct val="20000"/>
              </a:spcBef>
              <a:spcAft>
                <a:spcPct val="50000"/>
              </a:spcAft>
              <a:buChar char="»"/>
              <a:defRPr sz="1600">
                <a:solidFill>
                  <a:srgbClr val="000066"/>
                </a:solidFill>
                <a:latin typeface="+mn-lt"/>
              </a:defRPr>
            </a:lvl6pPr>
            <a:lvl7pPr marL="2971800" indent="-228600" algn="just" rtl="0" fontAlgn="base">
              <a:spcBef>
                <a:spcPct val="20000"/>
              </a:spcBef>
              <a:spcAft>
                <a:spcPct val="50000"/>
              </a:spcAft>
              <a:buChar char="»"/>
              <a:defRPr sz="1600">
                <a:solidFill>
                  <a:srgbClr val="000066"/>
                </a:solidFill>
                <a:latin typeface="+mn-lt"/>
              </a:defRPr>
            </a:lvl7pPr>
            <a:lvl8pPr marL="3429000" indent="-228600" algn="just" rtl="0" fontAlgn="base">
              <a:spcBef>
                <a:spcPct val="20000"/>
              </a:spcBef>
              <a:spcAft>
                <a:spcPct val="50000"/>
              </a:spcAft>
              <a:buChar char="»"/>
              <a:defRPr sz="1600">
                <a:solidFill>
                  <a:srgbClr val="000066"/>
                </a:solidFill>
                <a:latin typeface="+mn-lt"/>
              </a:defRPr>
            </a:lvl8pPr>
            <a:lvl9pPr marL="3886200" indent="-228600" algn="just" rtl="0" fontAlgn="base">
              <a:spcBef>
                <a:spcPct val="20000"/>
              </a:spcBef>
              <a:spcAft>
                <a:spcPct val="50000"/>
              </a:spcAft>
              <a:buChar char="»"/>
              <a:defRPr sz="1600">
                <a:solidFill>
                  <a:srgbClr val="000066"/>
                </a:solidFill>
                <a:latin typeface="+mn-lt"/>
              </a:defRPr>
            </a:lvl9pPr>
          </a:lstStyle>
          <a:p>
            <a:pPr eaLnBrk="1" hangingPunct="1">
              <a:lnSpc>
                <a:spcPct val="110000"/>
              </a:lnSpc>
              <a:spcAft>
                <a:spcPct val="0"/>
              </a:spcAft>
              <a:buClr>
                <a:srgbClr val="3CA6C4"/>
              </a:buClr>
              <a:buFont typeface="Wingdings" panose="05000000000000000000" pitchFamily="2" charset="2"/>
              <a:buChar char="q"/>
              <a:defRPr/>
            </a:pPr>
            <a:r>
              <a:rPr lang="fr-FR" sz="1600" kern="0" dirty="0">
                <a:solidFill>
                  <a:schemeClr val="tx1"/>
                </a:solidFill>
                <a:latin typeface="Verdana"/>
              </a:rPr>
              <a:t>La conduite du dialogue social nécessite une forte anticipation;</a:t>
            </a:r>
          </a:p>
          <a:p>
            <a:pPr eaLnBrk="1" hangingPunct="1">
              <a:lnSpc>
                <a:spcPct val="110000"/>
              </a:lnSpc>
              <a:spcAft>
                <a:spcPct val="0"/>
              </a:spcAft>
              <a:buClr>
                <a:srgbClr val="3CA6C4"/>
              </a:buClr>
              <a:buFont typeface="Wingdings" panose="05000000000000000000" pitchFamily="2" charset="2"/>
              <a:buChar char="q"/>
              <a:defRPr/>
            </a:pPr>
            <a:endParaRPr lang="fr-FR" sz="1600" kern="0" dirty="0">
              <a:solidFill>
                <a:schemeClr val="tx1"/>
              </a:solidFill>
              <a:latin typeface="Verdana"/>
            </a:endParaRPr>
          </a:p>
          <a:p>
            <a:pPr eaLnBrk="1" hangingPunct="1">
              <a:lnSpc>
                <a:spcPct val="110000"/>
              </a:lnSpc>
              <a:spcAft>
                <a:spcPct val="0"/>
              </a:spcAft>
              <a:buClr>
                <a:srgbClr val="3CA6C4"/>
              </a:buClr>
              <a:buFont typeface="Wingdings" panose="05000000000000000000" pitchFamily="2" charset="2"/>
              <a:buChar char="q"/>
              <a:defRPr/>
            </a:pPr>
            <a:r>
              <a:rPr lang="fr-FR" sz="1600" kern="0" dirty="0">
                <a:solidFill>
                  <a:schemeClr val="tx1"/>
                </a:solidFill>
                <a:latin typeface="Verdana"/>
              </a:rPr>
              <a:t>Il est nécessaire d’établir chaque année son agenda social:</a:t>
            </a:r>
            <a:endParaRPr lang="fr-FR" kern="0" dirty="0">
              <a:solidFill>
                <a:schemeClr val="tx1"/>
              </a:solidFill>
              <a:latin typeface="Verdana"/>
            </a:endParaRPr>
          </a:p>
        </p:txBody>
      </p:sp>
      <p:sp>
        <p:nvSpPr>
          <p:cNvPr id="2" name="Flèche droite 1"/>
          <p:cNvSpPr/>
          <p:nvPr/>
        </p:nvSpPr>
        <p:spPr>
          <a:xfrm>
            <a:off x="1771496" y="2823524"/>
            <a:ext cx="8576651" cy="1354015"/>
          </a:xfrm>
          <a:prstGeom prst="rightArrow">
            <a:avLst/>
          </a:prstGeom>
          <a:solidFill>
            <a:srgbClr val="16B1AB"/>
          </a:solidFill>
        </p:spPr>
        <p:style>
          <a:lnRef idx="3">
            <a:schemeClr val="lt1"/>
          </a:lnRef>
          <a:fillRef idx="1">
            <a:schemeClr val="accent2"/>
          </a:fillRef>
          <a:effectRef idx="1">
            <a:schemeClr val="accent2"/>
          </a:effectRef>
          <a:fontRef idx="minor">
            <a:schemeClr val="lt1"/>
          </a:fontRef>
        </p:style>
        <p:txBody>
          <a:bodyPr rtlCol="0" anchor="ctr" anchorCtr="0"/>
          <a:lstStyle/>
          <a:p>
            <a:pPr algn="ctr"/>
            <a:r>
              <a:rPr lang="fr-FR" b="1" dirty="0"/>
              <a:t>CSE (50 et +)</a:t>
            </a:r>
          </a:p>
        </p:txBody>
      </p:sp>
      <p:sp>
        <p:nvSpPr>
          <p:cNvPr id="4" name="Flèche droite 3"/>
          <p:cNvSpPr/>
          <p:nvPr/>
        </p:nvSpPr>
        <p:spPr>
          <a:xfrm>
            <a:off x="1689734" y="4561781"/>
            <a:ext cx="8658412" cy="1354015"/>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fr-FR" b="1" dirty="0"/>
              <a:t>Délégués syndicaux</a:t>
            </a:r>
          </a:p>
        </p:txBody>
      </p:sp>
      <p:sp>
        <p:nvSpPr>
          <p:cNvPr id="5" name="Ellipse 4"/>
          <p:cNvSpPr/>
          <p:nvPr/>
        </p:nvSpPr>
        <p:spPr>
          <a:xfrm>
            <a:off x="3047686" y="5503985"/>
            <a:ext cx="1371600" cy="1002324"/>
          </a:xfrm>
          <a:prstGeom prst="ellipse">
            <a:avLst/>
          </a:prstGeom>
          <a:solidFill>
            <a:schemeClr val="accent2">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fr-FR" sz="1200" dirty="0"/>
              <a:t>Bloc de négociation</a:t>
            </a:r>
          </a:p>
        </p:txBody>
      </p:sp>
      <p:cxnSp>
        <p:nvCxnSpPr>
          <p:cNvPr id="13" name="Connecteur droit avec flèche 12"/>
          <p:cNvCxnSpPr/>
          <p:nvPr/>
        </p:nvCxnSpPr>
        <p:spPr>
          <a:xfrm>
            <a:off x="1689732" y="4350815"/>
            <a:ext cx="8535988" cy="0"/>
          </a:xfrm>
          <a:prstGeom prst="straightConnector1">
            <a:avLst/>
          </a:prstGeom>
          <a:ln>
            <a:prstDash val="solid"/>
            <a:tailEnd type="triangle"/>
          </a:ln>
        </p:spPr>
        <p:style>
          <a:lnRef idx="2">
            <a:schemeClr val="dk1"/>
          </a:lnRef>
          <a:fillRef idx="0">
            <a:schemeClr val="dk1"/>
          </a:fillRef>
          <a:effectRef idx="1">
            <a:schemeClr val="dk1"/>
          </a:effectRef>
          <a:fontRef idx="minor">
            <a:schemeClr val="tx1"/>
          </a:fontRef>
        </p:style>
      </p:cxnSp>
      <p:sp>
        <p:nvSpPr>
          <p:cNvPr id="15" name="Ellipse 14"/>
          <p:cNvSpPr/>
          <p:nvPr/>
        </p:nvSpPr>
        <p:spPr>
          <a:xfrm>
            <a:off x="5500231" y="5503985"/>
            <a:ext cx="1371600" cy="1002324"/>
          </a:xfrm>
          <a:prstGeom prst="ellipse">
            <a:avLst/>
          </a:prstGeom>
          <a:solidFill>
            <a:schemeClr val="accent2">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fr-FR" sz="1200" dirty="0"/>
              <a:t>Bloc de négociation</a:t>
            </a:r>
          </a:p>
        </p:txBody>
      </p:sp>
      <p:sp>
        <p:nvSpPr>
          <p:cNvPr id="16" name="Ellipse 15"/>
          <p:cNvSpPr/>
          <p:nvPr/>
        </p:nvSpPr>
        <p:spPr>
          <a:xfrm>
            <a:off x="7952776" y="5503985"/>
            <a:ext cx="1371600" cy="1002324"/>
          </a:xfrm>
          <a:prstGeom prst="ellipse">
            <a:avLst/>
          </a:prstGeom>
          <a:solidFill>
            <a:schemeClr val="accent2">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fr-FR" sz="1200" dirty="0"/>
              <a:t>Bloc de négociation</a:t>
            </a:r>
          </a:p>
        </p:txBody>
      </p:sp>
      <p:sp>
        <p:nvSpPr>
          <p:cNvPr id="17" name="Rectangle 16"/>
          <p:cNvSpPr/>
          <p:nvPr/>
        </p:nvSpPr>
        <p:spPr>
          <a:xfrm>
            <a:off x="2026873" y="2563698"/>
            <a:ext cx="1072660" cy="639268"/>
          </a:xfrm>
          <a:prstGeom prst="rect">
            <a:avLst/>
          </a:prstGeom>
          <a:solidFill>
            <a:srgbClr val="FFC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fr-FR" sz="1200" dirty="0"/>
              <a:t>Consultation</a:t>
            </a:r>
          </a:p>
        </p:txBody>
      </p:sp>
      <p:sp>
        <p:nvSpPr>
          <p:cNvPr id="18" name="Rectangle 17"/>
          <p:cNvSpPr/>
          <p:nvPr/>
        </p:nvSpPr>
        <p:spPr>
          <a:xfrm>
            <a:off x="4427571" y="2563700"/>
            <a:ext cx="1072660" cy="677007"/>
          </a:xfrm>
          <a:prstGeom prst="rect">
            <a:avLst/>
          </a:prstGeom>
          <a:solidFill>
            <a:srgbClr val="FFC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fr-FR" sz="1200" dirty="0"/>
              <a:t>Consultation</a:t>
            </a:r>
          </a:p>
        </p:txBody>
      </p:sp>
      <p:sp>
        <p:nvSpPr>
          <p:cNvPr id="19" name="Rectangle 18"/>
          <p:cNvSpPr/>
          <p:nvPr/>
        </p:nvSpPr>
        <p:spPr>
          <a:xfrm>
            <a:off x="6871831" y="2563699"/>
            <a:ext cx="1072660" cy="677007"/>
          </a:xfrm>
          <a:prstGeom prst="rect">
            <a:avLst/>
          </a:prstGeom>
          <a:solidFill>
            <a:srgbClr val="FFC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fr-FR" sz="1200" dirty="0"/>
              <a:t>Consultation</a:t>
            </a:r>
          </a:p>
        </p:txBody>
      </p:sp>
      <p:sp>
        <p:nvSpPr>
          <p:cNvPr id="22" name="ZoneTexte 21"/>
          <p:cNvSpPr txBox="1"/>
          <p:nvPr/>
        </p:nvSpPr>
        <p:spPr>
          <a:xfrm>
            <a:off x="4975311" y="3955185"/>
            <a:ext cx="1645483" cy="369332"/>
          </a:xfrm>
          <a:prstGeom prst="rect">
            <a:avLst/>
          </a:prstGeom>
          <a:noFill/>
        </p:spPr>
        <p:txBody>
          <a:bodyPr wrap="square" rtlCol="0">
            <a:spAutoFit/>
          </a:bodyPr>
          <a:lstStyle/>
          <a:p>
            <a:pPr algn="ctr"/>
            <a:r>
              <a:rPr lang="fr-FR" dirty="0"/>
              <a:t>Année N</a:t>
            </a:r>
          </a:p>
        </p:txBody>
      </p:sp>
    </p:spTree>
    <p:extLst>
      <p:ext uri="{BB962C8B-B14F-4D97-AF65-F5344CB8AC3E}">
        <p14:creationId xmlns:p14="http://schemas.microsoft.com/office/powerpoint/2010/main" val="3044023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AD0DAB8-3480-468F-983C-BB70879235C1}"/>
              </a:ext>
            </a:extLst>
          </p:cNvPr>
          <p:cNvSpPr>
            <a:spLocks noGrp="1"/>
          </p:cNvSpPr>
          <p:nvPr>
            <p:ph type="body" idx="1"/>
          </p:nvPr>
        </p:nvSpPr>
        <p:spPr/>
        <p:txBody>
          <a:bodyPr/>
          <a:lstStyle/>
          <a:p>
            <a:r>
              <a:rPr lang="fr-FR" b="1" dirty="0"/>
              <a:t>Articulation avec la BRANCHE</a:t>
            </a:r>
          </a:p>
        </p:txBody>
      </p:sp>
      <p:sp>
        <p:nvSpPr>
          <p:cNvPr id="4" name="Rectangle 3">
            <a:extLst>
              <a:ext uri="{FF2B5EF4-FFF2-40B4-BE49-F238E27FC236}">
                <a16:creationId xmlns:a16="http://schemas.microsoft.com/office/drawing/2014/main" id="{77AA6C1F-427D-4E39-8AF5-B3D58061E59C}"/>
              </a:ext>
            </a:extLst>
          </p:cNvPr>
          <p:cNvSpPr/>
          <p:nvPr/>
        </p:nvSpPr>
        <p:spPr>
          <a:xfrm>
            <a:off x="3000332" y="20487"/>
            <a:ext cx="6401575" cy="707886"/>
          </a:xfrm>
          <a:prstGeom prst="rect">
            <a:avLst/>
          </a:prstGeom>
        </p:spPr>
        <p:txBody>
          <a:bodyPr wrap="square">
            <a:spAutoFit/>
          </a:bodyPr>
          <a:lstStyle/>
          <a:p>
            <a:r>
              <a:rPr lang="fr-FR" sz="4000" b="1" dirty="0">
                <a:solidFill>
                  <a:schemeClr val="bg1"/>
                </a:solidFill>
                <a:latin typeface="Century Gothic" panose="020B0502020202020204" pitchFamily="34" charset="0"/>
              </a:rPr>
              <a:t>Négociation d’entreprise</a:t>
            </a:r>
          </a:p>
        </p:txBody>
      </p:sp>
    </p:spTree>
    <p:extLst>
      <p:ext uri="{BB962C8B-B14F-4D97-AF65-F5344CB8AC3E}">
        <p14:creationId xmlns:p14="http://schemas.microsoft.com/office/powerpoint/2010/main" val="19570577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Les réunions (1/5)</a:t>
            </a:r>
          </a:p>
        </p:txBody>
      </p:sp>
      <p:sp>
        <p:nvSpPr>
          <p:cNvPr id="6" name="Rectangle 3"/>
          <p:cNvSpPr txBox="1">
            <a:spLocks noChangeArrowheads="1"/>
          </p:cNvSpPr>
          <p:nvPr/>
        </p:nvSpPr>
        <p:spPr bwMode="auto">
          <a:xfrm>
            <a:off x="439013" y="1659666"/>
            <a:ext cx="11131663" cy="5761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just" rtl="0" eaLnBrk="0" fontAlgn="base" hangingPunct="0">
              <a:spcBef>
                <a:spcPct val="20000"/>
              </a:spcBef>
              <a:spcAft>
                <a:spcPct val="50000"/>
              </a:spcAft>
              <a:buClr>
                <a:srgbClr val="F39915"/>
              </a:buClr>
              <a:buChar char="•"/>
              <a:defRPr sz="2000">
                <a:solidFill>
                  <a:srgbClr val="000066"/>
                </a:solidFill>
                <a:latin typeface="+mn-lt"/>
                <a:ea typeface="+mn-ea"/>
                <a:cs typeface="+mn-cs"/>
              </a:defRPr>
            </a:lvl1pPr>
            <a:lvl2pPr marL="742950" indent="-285750" algn="just" rtl="0" eaLnBrk="0" fontAlgn="base" hangingPunct="0">
              <a:spcBef>
                <a:spcPct val="20000"/>
              </a:spcBef>
              <a:spcAft>
                <a:spcPct val="50000"/>
              </a:spcAft>
              <a:buChar char="–"/>
              <a:defRPr sz="2000">
                <a:solidFill>
                  <a:srgbClr val="000066"/>
                </a:solidFill>
                <a:latin typeface="+mn-lt"/>
              </a:defRPr>
            </a:lvl2pPr>
            <a:lvl3pPr marL="1143000" indent="-228600" algn="just" rtl="0" eaLnBrk="0" fontAlgn="base" hangingPunct="0">
              <a:spcBef>
                <a:spcPct val="20000"/>
              </a:spcBef>
              <a:spcAft>
                <a:spcPct val="50000"/>
              </a:spcAft>
              <a:buChar char="•"/>
              <a:defRPr>
                <a:solidFill>
                  <a:srgbClr val="000066"/>
                </a:solidFill>
                <a:latin typeface="+mn-lt"/>
              </a:defRPr>
            </a:lvl3pPr>
            <a:lvl4pPr marL="1600200" indent="-228600" algn="just" rtl="0" eaLnBrk="0" fontAlgn="base" hangingPunct="0">
              <a:spcBef>
                <a:spcPct val="20000"/>
              </a:spcBef>
              <a:spcAft>
                <a:spcPct val="50000"/>
              </a:spcAft>
              <a:buChar char="–"/>
              <a:defRPr sz="1600">
                <a:solidFill>
                  <a:srgbClr val="000066"/>
                </a:solidFill>
                <a:latin typeface="+mn-lt"/>
              </a:defRPr>
            </a:lvl4pPr>
            <a:lvl5pPr marL="2057400" indent="-228600" algn="just" rtl="0" eaLnBrk="0" fontAlgn="base" hangingPunct="0">
              <a:spcBef>
                <a:spcPct val="20000"/>
              </a:spcBef>
              <a:spcAft>
                <a:spcPct val="50000"/>
              </a:spcAft>
              <a:buChar char="»"/>
              <a:defRPr sz="1600">
                <a:solidFill>
                  <a:srgbClr val="000066"/>
                </a:solidFill>
                <a:latin typeface="+mn-lt"/>
              </a:defRPr>
            </a:lvl5pPr>
            <a:lvl6pPr marL="2514600" indent="-228600" algn="just" rtl="0" fontAlgn="base">
              <a:spcBef>
                <a:spcPct val="20000"/>
              </a:spcBef>
              <a:spcAft>
                <a:spcPct val="50000"/>
              </a:spcAft>
              <a:buChar char="»"/>
              <a:defRPr sz="1600">
                <a:solidFill>
                  <a:srgbClr val="000066"/>
                </a:solidFill>
                <a:latin typeface="+mn-lt"/>
              </a:defRPr>
            </a:lvl6pPr>
            <a:lvl7pPr marL="2971800" indent="-228600" algn="just" rtl="0" fontAlgn="base">
              <a:spcBef>
                <a:spcPct val="20000"/>
              </a:spcBef>
              <a:spcAft>
                <a:spcPct val="50000"/>
              </a:spcAft>
              <a:buChar char="»"/>
              <a:defRPr sz="1600">
                <a:solidFill>
                  <a:srgbClr val="000066"/>
                </a:solidFill>
                <a:latin typeface="+mn-lt"/>
              </a:defRPr>
            </a:lvl7pPr>
            <a:lvl8pPr marL="3429000" indent="-228600" algn="just" rtl="0" fontAlgn="base">
              <a:spcBef>
                <a:spcPct val="20000"/>
              </a:spcBef>
              <a:spcAft>
                <a:spcPct val="50000"/>
              </a:spcAft>
              <a:buChar char="»"/>
              <a:defRPr sz="1600">
                <a:solidFill>
                  <a:srgbClr val="000066"/>
                </a:solidFill>
                <a:latin typeface="+mn-lt"/>
              </a:defRPr>
            </a:lvl8pPr>
            <a:lvl9pPr marL="3886200" indent="-228600" algn="just" rtl="0" fontAlgn="base">
              <a:spcBef>
                <a:spcPct val="20000"/>
              </a:spcBef>
              <a:spcAft>
                <a:spcPct val="50000"/>
              </a:spcAft>
              <a:buChar char="»"/>
              <a:defRPr sz="1600">
                <a:solidFill>
                  <a:srgbClr val="000066"/>
                </a:solidFill>
                <a:latin typeface="+mn-lt"/>
              </a:defRPr>
            </a:lvl9pPr>
          </a:lstStyle>
          <a:p>
            <a:pPr eaLnBrk="1" hangingPunct="1">
              <a:lnSpc>
                <a:spcPct val="110000"/>
              </a:lnSpc>
              <a:spcAft>
                <a:spcPct val="0"/>
              </a:spcAft>
              <a:buClr>
                <a:srgbClr val="3CA6C4"/>
              </a:buClr>
              <a:buFont typeface="Wingdings" panose="05000000000000000000" pitchFamily="2" charset="2"/>
              <a:buChar char="q"/>
              <a:defRPr/>
            </a:pPr>
            <a:r>
              <a:rPr lang="fr-FR" sz="1600" b="1" kern="0" dirty="0">
                <a:solidFill>
                  <a:srgbClr val="16B1AB"/>
                </a:solidFill>
                <a:latin typeface="Verdana"/>
              </a:rPr>
              <a:t>Quelle Fréquence?</a:t>
            </a:r>
            <a:r>
              <a:rPr lang="fr-FR" sz="1600" kern="0" dirty="0">
                <a:solidFill>
                  <a:srgbClr val="16B1AB"/>
                </a:solidFill>
                <a:latin typeface="Verdana"/>
              </a:rPr>
              <a:t> </a:t>
            </a:r>
          </a:p>
          <a:p>
            <a:pPr marL="0" indent="0" eaLnBrk="1" hangingPunct="1">
              <a:lnSpc>
                <a:spcPct val="110000"/>
              </a:lnSpc>
              <a:spcAft>
                <a:spcPct val="0"/>
              </a:spcAft>
              <a:buClr>
                <a:srgbClr val="3CA6C4"/>
              </a:buClr>
              <a:buNone/>
              <a:defRPr/>
            </a:pPr>
            <a:endParaRPr lang="fr-FR" sz="1600" kern="0" dirty="0">
              <a:solidFill>
                <a:schemeClr val="tx1"/>
              </a:solidFill>
              <a:latin typeface="Verdana"/>
            </a:endParaRPr>
          </a:p>
          <a:p>
            <a:pPr eaLnBrk="1" hangingPunct="1">
              <a:lnSpc>
                <a:spcPct val="110000"/>
              </a:lnSpc>
              <a:spcAft>
                <a:spcPct val="0"/>
              </a:spcAft>
              <a:buClr>
                <a:srgbClr val="3CA6C4"/>
              </a:buClr>
              <a:buFont typeface="Arial" panose="020B0604020202020204" pitchFamily="34" charset="0"/>
              <a:buChar char="•"/>
              <a:defRPr/>
            </a:pPr>
            <a:r>
              <a:rPr lang="fr-FR" sz="1600" b="1" kern="0" dirty="0">
                <a:solidFill>
                  <a:srgbClr val="16B1AB"/>
                </a:solidFill>
                <a:latin typeface="Verdana"/>
              </a:rPr>
              <a:t>Réunions ordinaires</a:t>
            </a:r>
            <a:r>
              <a:rPr lang="fr-FR" sz="1600" kern="0" dirty="0">
                <a:solidFill>
                  <a:srgbClr val="16B1AB"/>
                </a:solidFill>
                <a:latin typeface="Verdana"/>
              </a:rPr>
              <a:t>: </a:t>
            </a:r>
            <a:r>
              <a:rPr lang="fr-FR" sz="1600" kern="0" dirty="0">
                <a:solidFill>
                  <a:schemeClr val="tx1"/>
                </a:solidFill>
                <a:latin typeface="Verdana"/>
              </a:rPr>
              <a:t>Dans les entreprises de moins de 300 salariés, au moins </a:t>
            </a:r>
            <a:r>
              <a:rPr lang="fr-FR" sz="1600" u="sng" kern="0" dirty="0">
                <a:solidFill>
                  <a:schemeClr val="tx1"/>
                </a:solidFill>
                <a:latin typeface="Verdana"/>
              </a:rPr>
              <a:t>une fois tous les deux mois </a:t>
            </a:r>
            <a:r>
              <a:rPr lang="fr-FR" sz="1600" kern="0" dirty="0">
                <a:solidFill>
                  <a:schemeClr val="tx1"/>
                </a:solidFill>
                <a:latin typeface="Verdana"/>
              </a:rPr>
              <a:t>dont 4 portant les attributions du comité en matière de santé, sécurité et conditions de travail (possibilité de fixer par accord le nombre de réunions annuelles en respectant un minimum de 6)</a:t>
            </a:r>
          </a:p>
          <a:p>
            <a:pPr marL="0" indent="0" eaLnBrk="1" hangingPunct="1">
              <a:lnSpc>
                <a:spcPct val="110000"/>
              </a:lnSpc>
              <a:spcAft>
                <a:spcPct val="0"/>
              </a:spcAft>
              <a:buClr>
                <a:srgbClr val="3CA6C4"/>
              </a:buClr>
              <a:buNone/>
              <a:defRPr/>
            </a:pPr>
            <a:endParaRPr lang="fr-FR" sz="1600" kern="0" dirty="0">
              <a:solidFill>
                <a:schemeClr val="tx1"/>
              </a:solidFill>
              <a:latin typeface="Verdana"/>
            </a:endParaRPr>
          </a:p>
          <a:p>
            <a:pPr eaLnBrk="1" hangingPunct="1">
              <a:lnSpc>
                <a:spcPct val="110000"/>
              </a:lnSpc>
              <a:spcAft>
                <a:spcPct val="0"/>
              </a:spcAft>
              <a:buClr>
                <a:srgbClr val="3CA6C4"/>
              </a:buClr>
              <a:buFont typeface="Arial" panose="020B0604020202020204" pitchFamily="34" charset="0"/>
              <a:buChar char="•"/>
              <a:defRPr/>
            </a:pPr>
            <a:r>
              <a:rPr lang="fr-FR" sz="1600" b="1" kern="0" dirty="0">
                <a:solidFill>
                  <a:srgbClr val="16B1AB"/>
                </a:solidFill>
                <a:latin typeface="Verdana"/>
              </a:rPr>
              <a:t>Réunions extraordinaires</a:t>
            </a:r>
            <a:r>
              <a:rPr lang="fr-FR" sz="1600" kern="0" dirty="0">
                <a:solidFill>
                  <a:srgbClr val="16B1AB"/>
                </a:solidFill>
                <a:latin typeface="Verdana"/>
              </a:rPr>
              <a:t>:</a:t>
            </a:r>
          </a:p>
          <a:p>
            <a:pPr marL="0" indent="0" eaLnBrk="1" hangingPunct="1">
              <a:lnSpc>
                <a:spcPct val="110000"/>
              </a:lnSpc>
              <a:spcAft>
                <a:spcPct val="0"/>
              </a:spcAft>
              <a:buClr>
                <a:srgbClr val="3CA6C4"/>
              </a:buClr>
              <a:buNone/>
              <a:defRPr/>
            </a:pPr>
            <a:r>
              <a:rPr lang="fr-FR" sz="1600" kern="0" dirty="0">
                <a:solidFill>
                  <a:schemeClr val="tx1"/>
                </a:solidFill>
                <a:latin typeface="Verdana"/>
              </a:rPr>
              <a:t>- à la demande de la majorité de ses membres (majorité des membres titulaires), il peut tenir une seconde réunion;</a:t>
            </a:r>
          </a:p>
          <a:p>
            <a:pPr marL="0" indent="0" eaLnBrk="1" hangingPunct="1">
              <a:lnSpc>
                <a:spcPct val="110000"/>
              </a:lnSpc>
              <a:spcAft>
                <a:spcPct val="0"/>
              </a:spcAft>
              <a:buClr>
                <a:srgbClr val="3CA6C4"/>
              </a:buClr>
              <a:buNone/>
              <a:defRPr/>
            </a:pPr>
            <a:r>
              <a:rPr lang="fr-FR" sz="1600" kern="0" dirty="0">
                <a:solidFill>
                  <a:schemeClr val="tx1"/>
                </a:solidFill>
                <a:latin typeface="Verdana"/>
              </a:rPr>
              <a:t>- à la demande de l’employeur lorsqu’une décision appelant la consultation du comité doit être prise sans attendre la réunion régulière.</a:t>
            </a:r>
          </a:p>
          <a:p>
            <a:pPr marL="0" indent="0" eaLnBrk="1" hangingPunct="1">
              <a:lnSpc>
                <a:spcPct val="110000"/>
              </a:lnSpc>
              <a:spcAft>
                <a:spcPct val="0"/>
              </a:spcAft>
              <a:buNone/>
              <a:defRPr/>
            </a:pPr>
            <a:endParaRPr lang="fr-FR" sz="1600" kern="0" dirty="0">
              <a:solidFill>
                <a:schemeClr val="tx1"/>
              </a:solidFill>
              <a:latin typeface="Verdana"/>
            </a:endParaRPr>
          </a:p>
          <a:p>
            <a:pPr marL="0" indent="0" eaLnBrk="1" hangingPunct="1">
              <a:lnSpc>
                <a:spcPct val="110000"/>
              </a:lnSpc>
              <a:spcAft>
                <a:spcPct val="0"/>
              </a:spcAft>
              <a:buNone/>
              <a:defRPr/>
            </a:pPr>
            <a:r>
              <a:rPr lang="fr-FR" sz="1600" kern="0" dirty="0">
                <a:solidFill>
                  <a:schemeClr val="tx1"/>
                </a:solidFill>
                <a:latin typeface="Verdana"/>
              </a:rPr>
              <a:t>Le comité est en outre réuni à la suite de tout accident ayant entraîné ou ayant pu entraîner des conséquences graves, ainsi qu'en cas d'événement grave lié à l'activité de l'entreprise, ayant porté atteinte ou ayant pu porter atteinte à la santé publique ou à l'environnement et à la demande motivée de deux de ses membres représentants du personnel, sur les sujets relevant de la santé, de la sécurité ou des conditions de travail (C. trav., art. L. 2315-27)</a:t>
            </a:r>
          </a:p>
          <a:p>
            <a:pPr marL="0" indent="0" eaLnBrk="1" hangingPunct="1">
              <a:lnSpc>
                <a:spcPct val="110000"/>
              </a:lnSpc>
              <a:spcAft>
                <a:spcPct val="0"/>
              </a:spcAft>
              <a:buNone/>
              <a:defRPr/>
            </a:pPr>
            <a:endParaRPr lang="fr-FR" sz="1600" kern="0" dirty="0">
              <a:solidFill>
                <a:schemeClr val="tx1"/>
              </a:solidFill>
              <a:latin typeface="Verdana"/>
            </a:endParaRPr>
          </a:p>
          <a:p>
            <a:pPr marL="0" indent="0" eaLnBrk="1" hangingPunct="1">
              <a:lnSpc>
                <a:spcPct val="110000"/>
              </a:lnSpc>
              <a:spcAft>
                <a:spcPct val="0"/>
              </a:spcAft>
              <a:buNone/>
              <a:defRPr/>
            </a:pPr>
            <a:endParaRPr lang="fr-FR" sz="1600" kern="0" dirty="0">
              <a:solidFill>
                <a:schemeClr val="tx1"/>
              </a:solidFill>
              <a:latin typeface="Verdana"/>
            </a:endParaRPr>
          </a:p>
          <a:p>
            <a:pPr marL="0" indent="0" eaLnBrk="1" hangingPunct="1">
              <a:lnSpc>
                <a:spcPct val="110000"/>
              </a:lnSpc>
              <a:spcAft>
                <a:spcPct val="0"/>
              </a:spcAft>
              <a:buNone/>
              <a:defRPr/>
            </a:pPr>
            <a:endParaRPr lang="fr-FR" sz="1600" kern="0" dirty="0">
              <a:solidFill>
                <a:schemeClr val="tx1"/>
              </a:solidFill>
              <a:latin typeface="Verdana"/>
            </a:endParaRPr>
          </a:p>
          <a:p>
            <a:pPr marL="0" indent="0" eaLnBrk="1" hangingPunct="1">
              <a:lnSpc>
                <a:spcPct val="110000"/>
              </a:lnSpc>
              <a:spcAft>
                <a:spcPct val="0"/>
              </a:spcAft>
              <a:buNone/>
              <a:defRPr/>
            </a:pPr>
            <a:endParaRPr lang="fr-FR" sz="1600" kern="0" dirty="0">
              <a:solidFill>
                <a:schemeClr val="tx1"/>
              </a:solidFill>
              <a:latin typeface="Verdana"/>
            </a:endParaRPr>
          </a:p>
          <a:p>
            <a:pPr marL="0" indent="0" eaLnBrk="1" hangingPunct="1">
              <a:lnSpc>
                <a:spcPct val="110000"/>
              </a:lnSpc>
              <a:spcAft>
                <a:spcPct val="0"/>
              </a:spcAft>
              <a:buNone/>
              <a:defRPr/>
            </a:pPr>
            <a:endParaRPr lang="fr-FR" sz="1600" kern="0" dirty="0">
              <a:solidFill>
                <a:schemeClr val="tx1"/>
              </a:solidFill>
              <a:latin typeface="Verdana"/>
            </a:endParaRPr>
          </a:p>
        </p:txBody>
      </p:sp>
    </p:spTree>
    <p:extLst>
      <p:ext uri="{BB962C8B-B14F-4D97-AF65-F5344CB8AC3E}">
        <p14:creationId xmlns:p14="http://schemas.microsoft.com/office/powerpoint/2010/main" val="29924748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Les réunions (2/5)</a:t>
            </a:r>
          </a:p>
        </p:txBody>
      </p:sp>
      <p:sp>
        <p:nvSpPr>
          <p:cNvPr id="6" name="Rectangle 3"/>
          <p:cNvSpPr txBox="1">
            <a:spLocks noChangeArrowheads="1"/>
          </p:cNvSpPr>
          <p:nvPr/>
        </p:nvSpPr>
        <p:spPr bwMode="auto">
          <a:xfrm>
            <a:off x="621323" y="1565882"/>
            <a:ext cx="10832123" cy="5761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just" rtl="0" eaLnBrk="0" fontAlgn="base" hangingPunct="0">
              <a:spcBef>
                <a:spcPct val="20000"/>
              </a:spcBef>
              <a:spcAft>
                <a:spcPct val="50000"/>
              </a:spcAft>
              <a:buClr>
                <a:srgbClr val="F39915"/>
              </a:buClr>
              <a:buChar char="•"/>
              <a:defRPr sz="2000">
                <a:solidFill>
                  <a:srgbClr val="000066"/>
                </a:solidFill>
                <a:latin typeface="+mn-lt"/>
                <a:ea typeface="+mn-ea"/>
                <a:cs typeface="+mn-cs"/>
              </a:defRPr>
            </a:lvl1pPr>
            <a:lvl2pPr marL="742950" indent="-285750" algn="just" rtl="0" eaLnBrk="0" fontAlgn="base" hangingPunct="0">
              <a:spcBef>
                <a:spcPct val="20000"/>
              </a:spcBef>
              <a:spcAft>
                <a:spcPct val="50000"/>
              </a:spcAft>
              <a:buChar char="–"/>
              <a:defRPr sz="2000">
                <a:solidFill>
                  <a:srgbClr val="000066"/>
                </a:solidFill>
                <a:latin typeface="+mn-lt"/>
              </a:defRPr>
            </a:lvl2pPr>
            <a:lvl3pPr marL="1143000" indent="-228600" algn="just" rtl="0" eaLnBrk="0" fontAlgn="base" hangingPunct="0">
              <a:spcBef>
                <a:spcPct val="20000"/>
              </a:spcBef>
              <a:spcAft>
                <a:spcPct val="50000"/>
              </a:spcAft>
              <a:buChar char="•"/>
              <a:defRPr>
                <a:solidFill>
                  <a:srgbClr val="000066"/>
                </a:solidFill>
                <a:latin typeface="+mn-lt"/>
              </a:defRPr>
            </a:lvl3pPr>
            <a:lvl4pPr marL="1600200" indent="-228600" algn="just" rtl="0" eaLnBrk="0" fontAlgn="base" hangingPunct="0">
              <a:spcBef>
                <a:spcPct val="20000"/>
              </a:spcBef>
              <a:spcAft>
                <a:spcPct val="50000"/>
              </a:spcAft>
              <a:buChar char="–"/>
              <a:defRPr sz="1600">
                <a:solidFill>
                  <a:srgbClr val="000066"/>
                </a:solidFill>
                <a:latin typeface="+mn-lt"/>
              </a:defRPr>
            </a:lvl4pPr>
            <a:lvl5pPr marL="2057400" indent="-228600" algn="just" rtl="0" eaLnBrk="0" fontAlgn="base" hangingPunct="0">
              <a:spcBef>
                <a:spcPct val="20000"/>
              </a:spcBef>
              <a:spcAft>
                <a:spcPct val="50000"/>
              </a:spcAft>
              <a:buChar char="»"/>
              <a:defRPr sz="1600">
                <a:solidFill>
                  <a:srgbClr val="000066"/>
                </a:solidFill>
                <a:latin typeface="+mn-lt"/>
              </a:defRPr>
            </a:lvl5pPr>
            <a:lvl6pPr marL="2514600" indent="-228600" algn="just" rtl="0" fontAlgn="base">
              <a:spcBef>
                <a:spcPct val="20000"/>
              </a:spcBef>
              <a:spcAft>
                <a:spcPct val="50000"/>
              </a:spcAft>
              <a:buChar char="»"/>
              <a:defRPr sz="1600">
                <a:solidFill>
                  <a:srgbClr val="000066"/>
                </a:solidFill>
                <a:latin typeface="+mn-lt"/>
              </a:defRPr>
            </a:lvl6pPr>
            <a:lvl7pPr marL="2971800" indent="-228600" algn="just" rtl="0" fontAlgn="base">
              <a:spcBef>
                <a:spcPct val="20000"/>
              </a:spcBef>
              <a:spcAft>
                <a:spcPct val="50000"/>
              </a:spcAft>
              <a:buChar char="»"/>
              <a:defRPr sz="1600">
                <a:solidFill>
                  <a:srgbClr val="000066"/>
                </a:solidFill>
                <a:latin typeface="+mn-lt"/>
              </a:defRPr>
            </a:lvl7pPr>
            <a:lvl8pPr marL="3429000" indent="-228600" algn="just" rtl="0" fontAlgn="base">
              <a:spcBef>
                <a:spcPct val="20000"/>
              </a:spcBef>
              <a:spcAft>
                <a:spcPct val="50000"/>
              </a:spcAft>
              <a:buChar char="»"/>
              <a:defRPr sz="1600">
                <a:solidFill>
                  <a:srgbClr val="000066"/>
                </a:solidFill>
                <a:latin typeface="+mn-lt"/>
              </a:defRPr>
            </a:lvl8pPr>
            <a:lvl9pPr marL="3886200" indent="-228600" algn="just" rtl="0" fontAlgn="base">
              <a:spcBef>
                <a:spcPct val="20000"/>
              </a:spcBef>
              <a:spcAft>
                <a:spcPct val="50000"/>
              </a:spcAft>
              <a:buChar char="»"/>
              <a:defRPr sz="1600">
                <a:solidFill>
                  <a:srgbClr val="000066"/>
                </a:solidFill>
                <a:latin typeface="+mn-lt"/>
              </a:defRPr>
            </a:lvl9pPr>
          </a:lstStyle>
          <a:p>
            <a:pPr eaLnBrk="1" hangingPunct="1">
              <a:lnSpc>
                <a:spcPct val="110000"/>
              </a:lnSpc>
              <a:spcAft>
                <a:spcPct val="0"/>
              </a:spcAft>
              <a:buClr>
                <a:srgbClr val="3CA6C4"/>
              </a:buClr>
              <a:buFont typeface="Wingdings" panose="05000000000000000000" pitchFamily="2" charset="2"/>
              <a:buChar char="q"/>
              <a:defRPr/>
            </a:pPr>
            <a:r>
              <a:rPr lang="fr-FR" sz="1600" b="1" kern="0" dirty="0">
                <a:solidFill>
                  <a:schemeClr val="tx1"/>
                </a:solidFill>
                <a:latin typeface="Verdana"/>
              </a:rPr>
              <a:t> </a:t>
            </a:r>
            <a:r>
              <a:rPr lang="fr-FR" sz="1600" b="1" kern="0" dirty="0">
                <a:solidFill>
                  <a:srgbClr val="16B1AB"/>
                </a:solidFill>
                <a:latin typeface="Verdana"/>
              </a:rPr>
              <a:t>Qui fixe l’ordre du jour? </a:t>
            </a:r>
          </a:p>
          <a:p>
            <a:pPr eaLnBrk="1" hangingPunct="1">
              <a:lnSpc>
                <a:spcPct val="110000"/>
              </a:lnSpc>
              <a:spcAft>
                <a:spcPct val="0"/>
              </a:spcAft>
              <a:buClr>
                <a:srgbClr val="3CA6C4"/>
              </a:buClr>
              <a:buFont typeface="Arial" panose="020B0604020202020204" pitchFamily="34" charset="0"/>
              <a:buChar char="•"/>
              <a:defRPr/>
            </a:pPr>
            <a:r>
              <a:rPr lang="fr-FR" sz="1600" kern="0" dirty="0">
                <a:solidFill>
                  <a:schemeClr val="tx1"/>
                </a:solidFill>
                <a:latin typeface="Verdana"/>
              </a:rPr>
              <a:t>établi et signé conjointement par le président et le secrétaire;</a:t>
            </a:r>
          </a:p>
          <a:p>
            <a:pPr eaLnBrk="1" hangingPunct="1">
              <a:lnSpc>
                <a:spcPct val="110000"/>
              </a:lnSpc>
              <a:spcAft>
                <a:spcPct val="0"/>
              </a:spcAft>
              <a:buClr>
                <a:srgbClr val="3CA6C4"/>
              </a:buClr>
              <a:buFont typeface="Arial" panose="020B0604020202020204" pitchFamily="34" charset="0"/>
              <a:buChar char="•"/>
              <a:defRPr/>
            </a:pPr>
            <a:r>
              <a:rPr lang="fr-FR" sz="1600" kern="0" dirty="0">
                <a:solidFill>
                  <a:schemeClr val="tx1"/>
                </a:solidFill>
                <a:latin typeface="Verdana"/>
              </a:rPr>
              <a:t>remis au moins 3 jours calendaires avant la date de la réunion. </a:t>
            </a:r>
          </a:p>
          <a:p>
            <a:pPr eaLnBrk="1" hangingPunct="1">
              <a:lnSpc>
                <a:spcPct val="110000"/>
              </a:lnSpc>
              <a:spcAft>
                <a:spcPct val="0"/>
              </a:spcAft>
              <a:buClr>
                <a:srgbClr val="3CA6C4"/>
              </a:buClr>
              <a:buFont typeface="Wingdings" panose="05000000000000000000" pitchFamily="2" charset="2"/>
              <a:buChar char="q"/>
              <a:defRPr/>
            </a:pPr>
            <a:endParaRPr lang="fr-FR" sz="1200" b="1" kern="0" dirty="0">
              <a:solidFill>
                <a:schemeClr val="tx1"/>
              </a:solidFill>
              <a:latin typeface="Verdana"/>
            </a:endParaRPr>
          </a:p>
          <a:p>
            <a:pPr eaLnBrk="1" hangingPunct="1">
              <a:lnSpc>
                <a:spcPct val="110000"/>
              </a:lnSpc>
              <a:spcAft>
                <a:spcPct val="0"/>
              </a:spcAft>
              <a:buClr>
                <a:srgbClr val="3CA6C4"/>
              </a:buClr>
              <a:buFont typeface="Wingdings" panose="05000000000000000000" pitchFamily="2" charset="2"/>
              <a:buChar char="q"/>
              <a:defRPr/>
            </a:pPr>
            <a:r>
              <a:rPr lang="fr-FR" sz="1600" b="1" kern="0" dirty="0">
                <a:solidFill>
                  <a:schemeClr val="tx1"/>
                </a:solidFill>
                <a:latin typeface="Verdana"/>
              </a:rPr>
              <a:t> </a:t>
            </a:r>
            <a:r>
              <a:rPr lang="fr-FR" sz="1600" b="1" kern="0" dirty="0">
                <a:solidFill>
                  <a:srgbClr val="16B1AB"/>
                </a:solidFill>
                <a:latin typeface="Verdana"/>
              </a:rPr>
              <a:t>Qui convoque?  </a:t>
            </a:r>
            <a:r>
              <a:rPr lang="fr-FR" sz="1600" kern="0" dirty="0">
                <a:solidFill>
                  <a:schemeClr val="tx1"/>
                </a:solidFill>
                <a:latin typeface="Verdana"/>
              </a:rPr>
              <a:t>L’employeur</a:t>
            </a:r>
          </a:p>
          <a:p>
            <a:pPr eaLnBrk="1" hangingPunct="1">
              <a:lnSpc>
                <a:spcPct val="110000"/>
              </a:lnSpc>
              <a:spcAft>
                <a:spcPct val="0"/>
              </a:spcAft>
              <a:buClr>
                <a:srgbClr val="3CA6C4"/>
              </a:buClr>
              <a:buFont typeface="Wingdings" panose="05000000000000000000" pitchFamily="2" charset="2"/>
              <a:buChar char="q"/>
              <a:defRPr/>
            </a:pPr>
            <a:endParaRPr lang="fr-FR" sz="1200" b="1" kern="0" dirty="0">
              <a:solidFill>
                <a:schemeClr val="tx1"/>
              </a:solidFill>
              <a:latin typeface="Verdana"/>
            </a:endParaRPr>
          </a:p>
          <a:p>
            <a:pPr eaLnBrk="1" hangingPunct="1">
              <a:lnSpc>
                <a:spcPct val="110000"/>
              </a:lnSpc>
              <a:spcAft>
                <a:spcPct val="0"/>
              </a:spcAft>
              <a:buClr>
                <a:srgbClr val="3CA6C4"/>
              </a:buClr>
              <a:buFont typeface="Wingdings" panose="05000000000000000000" pitchFamily="2" charset="2"/>
              <a:buChar char="q"/>
              <a:defRPr/>
            </a:pPr>
            <a:r>
              <a:rPr lang="fr-FR" sz="1600" b="1" kern="0" dirty="0">
                <a:solidFill>
                  <a:schemeClr val="tx1"/>
                </a:solidFill>
                <a:latin typeface="Verdana"/>
              </a:rPr>
              <a:t> </a:t>
            </a:r>
            <a:r>
              <a:rPr lang="fr-FR" sz="1600" b="1" kern="0" dirty="0">
                <a:solidFill>
                  <a:srgbClr val="16B1AB"/>
                </a:solidFill>
                <a:latin typeface="Verdana"/>
              </a:rPr>
              <a:t>Qui convoquer?  </a:t>
            </a:r>
            <a:r>
              <a:rPr lang="fr-FR" sz="1600" kern="0" dirty="0">
                <a:solidFill>
                  <a:schemeClr val="tx1"/>
                </a:solidFill>
                <a:latin typeface="Verdana"/>
              </a:rPr>
              <a:t>Les membres de la délégation élue du personnel (titulaires + suppléants) + RS au CSE (+ experts et commissaires aux comptes si nécessaire).</a:t>
            </a:r>
          </a:p>
          <a:p>
            <a:pPr marL="0" indent="0" eaLnBrk="1" hangingPunct="1">
              <a:lnSpc>
                <a:spcPct val="110000"/>
              </a:lnSpc>
              <a:spcAft>
                <a:spcPct val="0"/>
              </a:spcAft>
              <a:buClr>
                <a:srgbClr val="3CA6C4"/>
              </a:buClr>
              <a:buNone/>
              <a:defRPr/>
            </a:pPr>
            <a:r>
              <a:rPr lang="fr-FR" sz="1400" kern="0" dirty="0">
                <a:solidFill>
                  <a:schemeClr val="tx1"/>
                </a:solidFill>
                <a:latin typeface="Verdana"/>
              </a:rPr>
              <a:t>Pour les réunions portant sur les questions de santé, sécurité et condition de travail : </a:t>
            </a:r>
          </a:p>
          <a:p>
            <a:pPr eaLnBrk="1" hangingPunct="1">
              <a:lnSpc>
                <a:spcPct val="110000"/>
              </a:lnSpc>
              <a:spcAft>
                <a:spcPct val="0"/>
              </a:spcAft>
              <a:buClr>
                <a:srgbClr val="3CA6C4"/>
              </a:buClr>
              <a:buFontTx/>
              <a:buChar char="-"/>
              <a:defRPr/>
            </a:pPr>
            <a:r>
              <a:rPr lang="fr-FR" sz="1400" kern="0" dirty="0">
                <a:solidFill>
                  <a:schemeClr val="tx1"/>
                </a:solidFill>
                <a:latin typeface="Verdana"/>
              </a:rPr>
              <a:t>Le médecin du travail;</a:t>
            </a:r>
          </a:p>
          <a:p>
            <a:pPr eaLnBrk="1" hangingPunct="1">
              <a:lnSpc>
                <a:spcPct val="110000"/>
              </a:lnSpc>
              <a:spcAft>
                <a:spcPct val="0"/>
              </a:spcAft>
              <a:buClr>
                <a:srgbClr val="3CA6C4"/>
              </a:buClr>
              <a:buFontTx/>
              <a:buChar char="-"/>
              <a:defRPr/>
            </a:pPr>
            <a:r>
              <a:rPr lang="fr-FR" sz="1400" kern="0" dirty="0">
                <a:solidFill>
                  <a:schemeClr val="tx1"/>
                </a:solidFill>
                <a:latin typeface="Verdana"/>
              </a:rPr>
              <a:t>Le responsable interne du service de sécurité et des conditions de travail ou, à défaut, l'agent chargé de la sécurité et des conditions de travail;</a:t>
            </a:r>
          </a:p>
          <a:p>
            <a:pPr eaLnBrk="1" hangingPunct="1">
              <a:lnSpc>
                <a:spcPct val="110000"/>
              </a:lnSpc>
              <a:spcAft>
                <a:spcPct val="0"/>
              </a:spcAft>
              <a:buClr>
                <a:srgbClr val="3CA6C4"/>
              </a:buClr>
              <a:buFontTx/>
              <a:buChar char="-"/>
              <a:defRPr/>
            </a:pPr>
            <a:r>
              <a:rPr lang="fr-FR" sz="1400" kern="0" dirty="0">
                <a:solidFill>
                  <a:schemeClr val="tx1"/>
                </a:solidFill>
                <a:latin typeface="Verdana"/>
              </a:rPr>
              <a:t>L'agent de contrôle de l'inspection du travail mentionné à l'article L. 8112-1 ainsi que les agents des services de prévention des organismes de sécurité sociale: à l’initiative de l’employeur ou à la demande de la majorité de la délégation du personnel du comité social et économique, </a:t>
            </a:r>
            <a:r>
              <a:rPr lang="fr-FR" sz="1400" b="1" kern="0" dirty="0">
                <a:solidFill>
                  <a:srgbClr val="16B1AB"/>
                </a:solidFill>
                <a:latin typeface="Verdana"/>
              </a:rPr>
              <a:t>pour les réunions portant sur la santé et la sécurité </a:t>
            </a:r>
            <a:r>
              <a:rPr lang="fr-FR" sz="1400" kern="0" dirty="0">
                <a:solidFill>
                  <a:schemeClr val="tx1"/>
                </a:solidFill>
                <a:latin typeface="Verdana"/>
              </a:rPr>
              <a:t>(obligatoire lorsque la réunion fait suite à un accident de travail ayant entrainé un arrêt de travail d'au moins huit jours ou à une maladie professionnelle ou à caractère professionnel ( C. trav., art. L. 2314-3, II).</a:t>
            </a:r>
            <a:endParaRPr lang="fr-FR" kern="0" dirty="0">
              <a:solidFill>
                <a:schemeClr val="tx1"/>
              </a:solidFill>
              <a:latin typeface="Verdana"/>
            </a:endParaRPr>
          </a:p>
          <a:p>
            <a:pPr marL="0" indent="0" eaLnBrk="1" hangingPunct="1">
              <a:lnSpc>
                <a:spcPct val="110000"/>
              </a:lnSpc>
              <a:spcAft>
                <a:spcPct val="0"/>
              </a:spcAft>
              <a:buNone/>
              <a:defRPr/>
            </a:pPr>
            <a:endParaRPr lang="fr-FR" kern="0" dirty="0">
              <a:solidFill>
                <a:schemeClr val="tx1"/>
              </a:solidFill>
              <a:latin typeface="Verdana"/>
            </a:endParaRPr>
          </a:p>
          <a:p>
            <a:pPr marL="0" indent="0" eaLnBrk="1" hangingPunct="1">
              <a:lnSpc>
                <a:spcPct val="110000"/>
              </a:lnSpc>
              <a:spcAft>
                <a:spcPct val="0"/>
              </a:spcAft>
              <a:buNone/>
              <a:defRPr/>
            </a:pPr>
            <a:endParaRPr lang="fr-FR" kern="0" dirty="0">
              <a:solidFill>
                <a:schemeClr val="tx1"/>
              </a:solidFill>
              <a:latin typeface="Verdana"/>
            </a:endParaRPr>
          </a:p>
        </p:txBody>
      </p:sp>
    </p:spTree>
    <p:extLst>
      <p:ext uri="{BB962C8B-B14F-4D97-AF65-F5344CB8AC3E}">
        <p14:creationId xmlns:p14="http://schemas.microsoft.com/office/powerpoint/2010/main" val="9928871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Les réunions (3/5)</a:t>
            </a:r>
          </a:p>
        </p:txBody>
      </p:sp>
      <p:sp>
        <p:nvSpPr>
          <p:cNvPr id="6" name="Rectangle 3"/>
          <p:cNvSpPr txBox="1">
            <a:spLocks noChangeArrowheads="1"/>
          </p:cNvSpPr>
          <p:nvPr/>
        </p:nvSpPr>
        <p:spPr bwMode="auto">
          <a:xfrm>
            <a:off x="574431" y="1929296"/>
            <a:ext cx="10621107" cy="5761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just" rtl="0" eaLnBrk="0" fontAlgn="base" hangingPunct="0">
              <a:spcBef>
                <a:spcPct val="20000"/>
              </a:spcBef>
              <a:spcAft>
                <a:spcPct val="50000"/>
              </a:spcAft>
              <a:buClr>
                <a:srgbClr val="F39915"/>
              </a:buClr>
              <a:buChar char="•"/>
              <a:defRPr sz="2000">
                <a:solidFill>
                  <a:srgbClr val="000066"/>
                </a:solidFill>
                <a:latin typeface="+mn-lt"/>
                <a:ea typeface="+mn-ea"/>
                <a:cs typeface="+mn-cs"/>
              </a:defRPr>
            </a:lvl1pPr>
            <a:lvl2pPr marL="742950" indent="-285750" algn="just" rtl="0" eaLnBrk="0" fontAlgn="base" hangingPunct="0">
              <a:spcBef>
                <a:spcPct val="20000"/>
              </a:spcBef>
              <a:spcAft>
                <a:spcPct val="50000"/>
              </a:spcAft>
              <a:buChar char="–"/>
              <a:defRPr sz="2000">
                <a:solidFill>
                  <a:srgbClr val="000066"/>
                </a:solidFill>
                <a:latin typeface="+mn-lt"/>
              </a:defRPr>
            </a:lvl2pPr>
            <a:lvl3pPr marL="1143000" indent="-228600" algn="just" rtl="0" eaLnBrk="0" fontAlgn="base" hangingPunct="0">
              <a:spcBef>
                <a:spcPct val="20000"/>
              </a:spcBef>
              <a:spcAft>
                <a:spcPct val="50000"/>
              </a:spcAft>
              <a:buChar char="•"/>
              <a:defRPr>
                <a:solidFill>
                  <a:srgbClr val="000066"/>
                </a:solidFill>
                <a:latin typeface="+mn-lt"/>
              </a:defRPr>
            </a:lvl3pPr>
            <a:lvl4pPr marL="1600200" indent="-228600" algn="just" rtl="0" eaLnBrk="0" fontAlgn="base" hangingPunct="0">
              <a:spcBef>
                <a:spcPct val="20000"/>
              </a:spcBef>
              <a:spcAft>
                <a:spcPct val="50000"/>
              </a:spcAft>
              <a:buChar char="–"/>
              <a:defRPr sz="1600">
                <a:solidFill>
                  <a:srgbClr val="000066"/>
                </a:solidFill>
                <a:latin typeface="+mn-lt"/>
              </a:defRPr>
            </a:lvl4pPr>
            <a:lvl5pPr marL="2057400" indent="-228600" algn="just" rtl="0" eaLnBrk="0" fontAlgn="base" hangingPunct="0">
              <a:spcBef>
                <a:spcPct val="20000"/>
              </a:spcBef>
              <a:spcAft>
                <a:spcPct val="50000"/>
              </a:spcAft>
              <a:buChar char="»"/>
              <a:defRPr sz="1600">
                <a:solidFill>
                  <a:srgbClr val="000066"/>
                </a:solidFill>
                <a:latin typeface="+mn-lt"/>
              </a:defRPr>
            </a:lvl5pPr>
            <a:lvl6pPr marL="2514600" indent="-228600" algn="just" rtl="0" fontAlgn="base">
              <a:spcBef>
                <a:spcPct val="20000"/>
              </a:spcBef>
              <a:spcAft>
                <a:spcPct val="50000"/>
              </a:spcAft>
              <a:buChar char="»"/>
              <a:defRPr sz="1600">
                <a:solidFill>
                  <a:srgbClr val="000066"/>
                </a:solidFill>
                <a:latin typeface="+mn-lt"/>
              </a:defRPr>
            </a:lvl6pPr>
            <a:lvl7pPr marL="2971800" indent="-228600" algn="just" rtl="0" fontAlgn="base">
              <a:spcBef>
                <a:spcPct val="20000"/>
              </a:spcBef>
              <a:spcAft>
                <a:spcPct val="50000"/>
              </a:spcAft>
              <a:buChar char="»"/>
              <a:defRPr sz="1600">
                <a:solidFill>
                  <a:srgbClr val="000066"/>
                </a:solidFill>
                <a:latin typeface="+mn-lt"/>
              </a:defRPr>
            </a:lvl7pPr>
            <a:lvl8pPr marL="3429000" indent="-228600" algn="just" rtl="0" fontAlgn="base">
              <a:spcBef>
                <a:spcPct val="20000"/>
              </a:spcBef>
              <a:spcAft>
                <a:spcPct val="50000"/>
              </a:spcAft>
              <a:buChar char="»"/>
              <a:defRPr sz="1600">
                <a:solidFill>
                  <a:srgbClr val="000066"/>
                </a:solidFill>
                <a:latin typeface="+mn-lt"/>
              </a:defRPr>
            </a:lvl8pPr>
            <a:lvl9pPr marL="3886200" indent="-228600" algn="just" rtl="0" fontAlgn="base">
              <a:spcBef>
                <a:spcPct val="20000"/>
              </a:spcBef>
              <a:spcAft>
                <a:spcPct val="50000"/>
              </a:spcAft>
              <a:buChar char="»"/>
              <a:defRPr sz="1600">
                <a:solidFill>
                  <a:srgbClr val="000066"/>
                </a:solidFill>
                <a:latin typeface="+mn-lt"/>
              </a:defRPr>
            </a:lvl9pPr>
          </a:lstStyle>
          <a:p>
            <a:pPr eaLnBrk="1" hangingPunct="1">
              <a:lnSpc>
                <a:spcPct val="110000"/>
              </a:lnSpc>
              <a:spcAft>
                <a:spcPct val="0"/>
              </a:spcAft>
              <a:buClr>
                <a:srgbClr val="3CA6C4"/>
              </a:buClr>
              <a:buFont typeface="Wingdings" panose="05000000000000000000" pitchFamily="2" charset="2"/>
              <a:buChar char="q"/>
              <a:defRPr/>
            </a:pPr>
            <a:endParaRPr lang="fr-FR" sz="1600" b="1" kern="0" dirty="0">
              <a:solidFill>
                <a:schemeClr val="tx1"/>
              </a:solidFill>
              <a:latin typeface="Verdana"/>
            </a:endParaRPr>
          </a:p>
          <a:p>
            <a:pPr eaLnBrk="1" hangingPunct="1">
              <a:lnSpc>
                <a:spcPct val="110000"/>
              </a:lnSpc>
              <a:spcAft>
                <a:spcPct val="0"/>
              </a:spcAft>
              <a:buClr>
                <a:srgbClr val="3CA6C4"/>
              </a:buClr>
              <a:buFont typeface="Wingdings" panose="05000000000000000000" pitchFamily="2" charset="2"/>
              <a:buChar char="q"/>
              <a:defRPr/>
            </a:pPr>
            <a:r>
              <a:rPr lang="fr-FR" sz="1600" b="1" kern="0" dirty="0">
                <a:solidFill>
                  <a:srgbClr val="16B1AB"/>
                </a:solidFill>
                <a:latin typeface="Verdana"/>
              </a:rPr>
              <a:t>Qui participe?  </a:t>
            </a:r>
            <a:r>
              <a:rPr lang="fr-FR" sz="1600" kern="0" dirty="0">
                <a:solidFill>
                  <a:schemeClr val="tx1"/>
                </a:solidFill>
                <a:latin typeface="Verdana"/>
              </a:rPr>
              <a:t>L’employeur, la délégation élue du personnel, les RS au CSE (+ experts si nécessaire) + Personnes extérieures si accord des parties.</a:t>
            </a:r>
          </a:p>
          <a:p>
            <a:pPr eaLnBrk="1" hangingPunct="1">
              <a:lnSpc>
                <a:spcPct val="110000"/>
              </a:lnSpc>
              <a:spcAft>
                <a:spcPct val="0"/>
              </a:spcAft>
              <a:buClr>
                <a:srgbClr val="3CA6C4"/>
              </a:buClr>
              <a:buFont typeface="Wingdings" panose="05000000000000000000" pitchFamily="2" charset="2"/>
              <a:buChar char="q"/>
              <a:defRPr/>
            </a:pPr>
            <a:endParaRPr lang="fr-FR" sz="1600" kern="0" dirty="0">
              <a:solidFill>
                <a:schemeClr val="tx1"/>
              </a:solidFill>
              <a:latin typeface="Verdana"/>
            </a:endParaRPr>
          </a:p>
          <a:p>
            <a:pPr eaLnBrk="1" hangingPunct="1">
              <a:lnSpc>
                <a:spcPct val="110000"/>
              </a:lnSpc>
              <a:spcAft>
                <a:spcPct val="0"/>
              </a:spcAft>
              <a:buClr>
                <a:srgbClr val="3CA6C4"/>
              </a:buClr>
              <a:buFont typeface="Wingdings" panose="05000000000000000000" pitchFamily="2" charset="2"/>
              <a:buChar char="q"/>
              <a:defRPr/>
            </a:pPr>
            <a:r>
              <a:rPr lang="fr-FR" sz="1600" b="1" kern="0" dirty="0">
                <a:solidFill>
                  <a:srgbClr val="16B1AB"/>
                </a:solidFill>
                <a:latin typeface="Verdana"/>
              </a:rPr>
              <a:t>Particularité du CSE</a:t>
            </a:r>
            <a:r>
              <a:rPr lang="fr-FR" sz="1600" kern="0" dirty="0">
                <a:solidFill>
                  <a:srgbClr val="16B1AB"/>
                </a:solidFill>
                <a:latin typeface="Verdana"/>
              </a:rPr>
              <a:t>: </a:t>
            </a:r>
            <a:r>
              <a:rPr lang="fr-FR" sz="1600" kern="0" dirty="0">
                <a:solidFill>
                  <a:schemeClr val="tx1"/>
                </a:solidFill>
                <a:latin typeface="Verdana"/>
              </a:rPr>
              <a:t>les suppléants ne peuvent assister aux réunions qu’en l’absence du titulaire</a:t>
            </a:r>
          </a:p>
          <a:p>
            <a:pPr eaLnBrk="1" hangingPunct="1">
              <a:lnSpc>
                <a:spcPct val="110000"/>
              </a:lnSpc>
              <a:spcAft>
                <a:spcPct val="0"/>
              </a:spcAft>
              <a:buClr>
                <a:srgbClr val="3CA6C4"/>
              </a:buClr>
              <a:buFont typeface="Arial" panose="020B0604020202020204" pitchFamily="34" charset="0"/>
              <a:buChar char="•"/>
              <a:defRPr/>
            </a:pPr>
            <a:endParaRPr lang="fr-FR" sz="1600" kern="0" dirty="0">
              <a:solidFill>
                <a:schemeClr val="tx1"/>
              </a:solidFill>
              <a:latin typeface="Verdana"/>
            </a:endParaRPr>
          </a:p>
          <a:p>
            <a:pPr eaLnBrk="1" hangingPunct="1">
              <a:lnSpc>
                <a:spcPct val="110000"/>
              </a:lnSpc>
              <a:spcAft>
                <a:spcPct val="0"/>
              </a:spcAft>
              <a:buClr>
                <a:srgbClr val="3CA6C4"/>
              </a:buClr>
              <a:buFont typeface="Arial" panose="020B0604020202020204" pitchFamily="34" charset="0"/>
              <a:buChar char="•"/>
              <a:defRPr/>
            </a:pPr>
            <a:endParaRPr lang="fr-FR" sz="1600" kern="0" dirty="0">
              <a:solidFill>
                <a:schemeClr val="tx1"/>
              </a:solidFill>
              <a:latin typeface="Verdana"/>
            </a:endParaRPr>
          </a:p>
          <a:p>
            <a:pPr marL="0" indent="0" eaLnBrk="1" hangingPunct="1">
              <a:lnSpc>
                <a:spcPct val="110000"/>
              </a:lnSpc>
              <a:spcAft>
                <a:spcPct val="0"/>
              </a:spcAft>
              <a:buNone/>
              <a:defRPr/>
            </a:pPr>
            <a:endParaRPr lang="fr-FR" kern="0" dirty="0">
              <a:solidFill>
                <a:schemeClr val="tx1"/>
              </a:solidFill>
              <a:latin typeface="Verdana"/>
            </a:endParaRPr>
          </a:p>
          <a:p>
            <a:pPr marL="0" indent="0" eaLnBrk="1" hangingPunct="1">
              <a:lnSpc>
                <a:spcPct val="110000"/>
              </a:lnSpc>
              <a:spcAft>
                <a:spcPct val="0"/>
              </a:spcAft>
              <a:buNone/>
              <a:defRPr/>
            </a:pPr>
            <a:endParaRPr lang="fr-FR" kern="0" dirty="0">
              <a:solidFill>
                <a:schemeClr val="tx1"/>
              </a:solidFill>
              <a:latin typeface="Verdana"/>
            </a:endParaRPr>
          </a:p>
          <a:p>
            <a:pPr marL="0" indent="0" eaLnBrk="1" hangingPunct="1">
              <a:lnSpc>
                <a:spcPct val="110000"/>
              </a:lnSpc>
              <a:spcAft>
                <a:spcPct val="0"/>
              </a:spcAft>
              <a:buNone/>
              <a:defRPr/>
            </a:pPr>
            <a:endParaRPr lang="fr-FR" kern="0" dirty="0">
              <a:solidFill>
                <a:schemeClr val="tx1"/>
              </a:solidFill>
              <a:latin typeface="Verdana"/>
            </a:endParaRPr>
          </a:p>
          <a:p>
            <a:pPr marL="0" indent="0" eaLnBrk="1" hangingPunct="1">
              <a:lnSpc>
                <a:spcPct val="110000"/>
              </a:lnSpc>
              <a:spcAft>
                <a:spcPct val="0"/>
              </a:spcAft>
              <a:buNone/>
              <a:defRPr/>
            </a:pPr>
            <a:endParaRPr lang="fr-FR" kern="0" dirty="0">
              <a:solidFill>
                <a:schemeClr val="tx1"/>
              </a:solidFill>
              <a:latin typeface="Verdana"/>
            </a:endParaRPr>
          </a:p>
          <a:p>
            <a:pPr marL="0" indent="0" eaLnBrk="1" hangingPunct="1">
              <a:lnSpc>
                <a:spcPct val="110000"/>
              </a:lnSpc>
              <a:spcAft>
                <a:spcPct val="0"/>
              </a:spcAft>
              <a:buNone/>
              <a:defRPr/>
            </a:pPr>
            <a:endParaRPr lang="fr-FR" kern="0" dirty="0">
              <a:solidFill>
                <a:schemeClr val="tx1"/>
              </a:solidFill>
              <a:latin typeface="Verdana"/>
            </a:endParaRPr>
          </a:p>
        </p:txBody>
      </p:sp>
    </p:spTree>
    <p:extLst>
      <p:ext uri="{BB962C8B-B14F-4D97-AF65-F5344CB8AC3E}">
        <p14:creationId xmlns:p14="http://schemas.microsoft.com/office/powerpoint/2010/main" val="11768719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Les réunions (4/5)</a:t>
            </a:r>
          </a:p>
        </p:txBody>
      </p:sp>
      <p:sp>
        <p:nvSpPr>
          <p:cNvPr id="6" name="Rectangle 3"/>
          <p:cNvSpPr txBox="1">
            <a:spLocks noChangeArrowheads="1"/>
          </p:cNvSpPr>
          <p:nvPr/>
        </p:nvSpPr>
        <p:spPr bwMode="auto">
          <a:xfrm>
            <a:off x="562707" y="1096962"/>
            <a:ext cx="10902461" cy="5761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just" rtl="0" eaLnBrk="0" fontAlgn="base" hangingPunct="0">
              <a:spcBef>
                <a:spcPct val="20000"/>
              </a:spcBef>
              <a:spcAft>
                <a:spcPct val="50000"/>
              </a:spcAft>
              <a:buClr>
                <a:srgbClr val="F39915"/>
              </a:buClr>
              <a:buChar char="•"/>
              <a:defRPr sz="2000">
                <a:solidFill>
                  <a:srgbClr val="000066"/>
                </a:solidFill>
                <a:latin typeface="+mn-lt"/>
                <a:ea typeface="+mn-ea"/>
                <a:cs typeface="+mn-cs"/>
              </a:defRPr>
            </a:lvl1pPr>
            <a:lvl2pPr marL="742950" indent="-285750" algn="just" rtl="0" eaLnBrk="0" fontAlgn="base" hangingPunct="0">
              <a:spcBef>
                <a:spcPct val="20000"/>
              </a:spcBef>
              <a:spcAft>
                <a:spcPct val="50000"/>
              </a:spcAft>
              <a:buChar char="–"/>
              <a:defRPr sz="2000">
                <a:solidFill>
                  <a:srgbClr val="000066"/>
                </a:solidFill>
                <a:latin typeface="+mn-lt"/>
              </a:defRPr>
            </a:lvl2pPr>
            <a:lvl3pPr marL="1143000" indent="-228600" algn="just" rtl="0" eaLnBrk="0" fontAlgn="base" hangingPunct="0">
              <a:spcBef>
                <a:spcPct val="20000"/>
              </a:spcBef>
              <a:spcAft>
                <a:spcPct val="50000"/>
              </a:spcAft>
              <a:buChar char="•"/>
              <a:defRPr>
                <a:solidFill>
                  <a:srgbClr val="000066"/>
                </a:solidFill>
                <a:latin typeface="+mn-lt"/>
              </a:defRPr>
            </a:lvl3pPr>
            <a:lvl4pPr marL="1600200" indent="-228600" algn="just" rtl="0" eaLnBrk="0" fontAlgn="base" hangingPunct="0">
              <a:spcBef>
                <a:spcPct val="20000"/>
              </a:spcBef>
              <a:spcAft>
                <a:spcPct val="50000"/>
              </a:spcAft>
              <a:buChar char="–"/>
              <a:defRPr sz="1600">
                <a:solidFill>
                  <a:srgbClr val="000066"/>
                </a:solidFill>
                <a:latin typeface="+mn-lt"/>
              </a:defRPr>
            </a:lvl4pPr>
            <a:lvl5pPr marL="2057400" indent="-228600" algn="just" rtl="0" eaLnBrk="0" fontAlgn="base" hangingPunct="0">
              <a:spcBef>
                <a:spcPct val="20000"/>
              </a:spcBef>
              <a:spcAft>
                <a:spcPct val="50000"/>
              </a:spcAft>
              <a:buChar char="»"/>
              <a:defRPr sz="1600">
                <a:solidFill>
                  <a:srgbClr val="000066"/>
                </a:solidFill>
                <a:latin typeface="+mn-lt"/>
              </a:defRPr>
            </a:lvl5pPr>
            <a:lvl6pPr marL="2514600" indent="-228600" algn="just" rtl="0" fontAlgn="base">
              <a:spcBef>
                <a:spcPct val="20000"/>
              </a:spcBef>
              <a:spcAft>
                <a:spcPct val="50000"/>
              </a:spcAft>
              <a:buChar char="»"/>
              <a:defRPr sz="1600">
                <a:solidFill>
                  <a:srgbClr val="000066"/>
                </a:solidFill>
                <a:latin typeface="+mn-lt"/>
              </a:defRPr>
            </a:lvl6pPr>
            <a:lvl7pPr marL="2971800" indent="-228600" algn="just" rtl="0" fontAlgn="base">
              <a:spcBef>
                <a:spcPct val="20000"/>
              </a:spcBef>
              <a:spcAft>
                <a:spcPct val="50000"/>
              </a:spcAft>
              <a:buChar char="»"/>
              <a:defRPr sz="1600">
                <a:solidFill>
                  <a:srgbClr val="000066"/>
                </a:solidFill>
                <a:latin typeface="+mn-lt"/>
              </a:defRPr>
            </a:lvl7pPr>
            <a:lvl8pPr marL="3429000" indent="-228600" algn="just" rtl="0" fontAlgn="base">
              <a:spcBef>
                <a:spcPct val="20000"/>
              </a:spcBef>
              <a:spcAft>
                <a:spcPct val="50000"/>
              </a:spcAft>
              <a:buChar char="»"/>
              <a:defRPr sz="1600">
                <a:solidFill>
                  <a:srgbClr val="000066"/>
                </a:solidFill>
                <a:latin typeface="+mn-lt"/>
              </a:defRPr>
            </a:lvl8pPr>
            <a:lvl9pPr marL="3886200" indent="-228600" algn="just" rtl="0" fontAlgn="base">
              <a:spcBef>
                <a:spcPct val="20000"/>
              </a:spcBef>
              <a:spcAft>
                <a:spcPct val="50000"/>
              </a:spcAft>
              <a:buChar char="»"/>
              <a:defRPr sz="1600">
                <a:solidFill>
                  <a:srgbClr val="000066"/>
                </a:solidFill>
                <a:latin typeface="+mn-lt"/>
              </a:defRPr>
            </a:lvl9pPr>
          </a:lstStyle>
          <a:p>
            <a:pPr eaLnBrk="1" hangingPunct="1">
              <a:lnSpc>
                <a:spcPct val="110000"/>
              </a:lnSpc>
              <a:spcAft>
                <a:spcPct val="0"/>
              </a:spcAft>
              <a:buClr>
                <a:srgbClr val="3CA6C4"/>
              </a:buClr>
              <a:buFont typeface="Wingdings" panose="05000000000000000000" pitchFamily="2" charset="2"/>
              <a:buChar char="q"/>
              <a:defRPr/>
            </a:pPr>
            <a:endParaRPr lang="fr-FR" sz="1600" b="1" kern="0" dirty="0">
              <a:solidFill>
                <a:schemeClr val="tx1"/>
              </a:solidFill>
              <a:latin typeface="Verdana"/>
            </a:endParaRPr>
          </a:p>
          <a:p>
            <a:pPr eaLnBrk="1" hangingPunct="1">
              <a:lnSpc>
                <a:spcPct val="110000"/>
              </a:lnSpc>
              <a:spcAft>
                <a:spcPct val="0"/>
              </a:spcAft>
              <a:buClr>
                <a:srgbClr val="3CA6C4"/>
              </a:buClr>
              <a:buFont typeface="Wingdings" panose="05000000000000000000" pitchFamily="2" charset="2"/>
              <a:buChar char="q"/>
              <a:defRPr/>
            </a:pPr>
            <a:r>
              <a:rPr lang="fr-FR" sz="1600" b="1" kern="0" dirty="0">
                <a:solidFill>
                  <a:schemeClr val="tx1"/>
                </a:solidFill>
                <a:latin typeface="Verdana"/>
              </a:rPr>
              <a:t> </a:t>
            </a:r>
            <a:r>
              <a:rPr lang="fr-FR" sz="1600" b="1" kern="0" dirty="0">
                <a:solidFill>
                  <a:srgbClr val="16B1AB"/>
                </a:solidFill>
                <a:latin typeface="Verdana"/>
              </a:rPr>
              <a:t>Comment se déroule la réunion? </a:t>
            </a:r>
          </a:p>
          <a:p>
            <a:pPr eaLnBrk="1" hangingPunct="1">
              <a:lnSpc>
                <a:spcPct val="110000"/>
              </a:lnSpc>
              <a:spcAft>
                <a:spcPct val="0"/>
              </a:spcAft>
              <a:buClr>
                <a:srgbClr val="3CA6C4"/>
              </a:buClr>
              <a:buFont typeface="Arial" panose="020B0604020202020204" pitchFamily="34" charset="0"/>
              <a:buChar char="•"/>
              <a:defRPr/>
            </a:pPr>
            <a:endParaRPr lang="fr-FR" sz="1600" kern="0" dirty="0">
              <a:solidFill>
                <a:schemeClr val="tx1"/>
              </a:solidFill>
              <a:latin typeface="Verdana"/>
            </a:endParaRPr>
          </a:p>
          <a:p>
            <a:pPr eaLnBrk="1" hangingPunct="1">
              <a:lnSpc>
                <a:spcPct val="110000"/>
              </a:lnSpc>
              <a:spcAft>
                <a:spcPct val="0"/>
              </a:spcAft>
              <a:buClr>
                <a:srgbClr val="3CA6C4"/>
              </a:buClr>
              <a:buFont typeface="Arial" panose="020B0604020202020204" pitchFamily="34" charset="0"/>
              <a:buChar char="•"/>
              <a:defRPr/>
            </a:pPr>
            <a:r>
              <a:rPr lang="fr-FR" sz="1600" kern="0" dirty="0">
                <a:solidFill>
                  <a:schemeClr val="tx1"/>
                </a:solidFill>
                <a:latin typeface="Verdana"/>
              </a:rPr>
              <a:t>L’ordre du jour doit être respecté / pas l’obligation d’aborder un point non prévu à l’ODJ;</a:t>
            </a:r>
          </a:p>
          <a:p>
            <a:pPr eaLnBrk="1" hangingPunct="1">
              <a:lnSpc>
                <a:spcPct val="110000"/>
              </a:lnSpc>
              <a:spcAft>
                <a:spcPct val="0"/>
              </a:spcAft>
              <a:buClr>
                <a:srgbClr val="3CA6C4"/>
              </a:buClr>
              <a:buFont typeface="Arial" panose="020B0604020202020204" pitchFamily="34" charset="0"/>
              <a:buChar char="•"/>
              <a:defRPr/>
            </a:pPr>
            <a:endParaRPr lang="fr-FR" sz="1600" kern="0" dirty="0">
              <a:solidFill>
                <a:schemeClr val="tx1"/>
              </a:solidFill>
              <a:latin typeface="Verdana"/>
            </a:endParaRPr>
          </a:p>
          <a:p>
            <a:pPr eaLnBrk="1" hangingPunct="1">
              <a:lnSpc>
                <a:spcPct val="110000"/>
              </a:lnSpc>
              <a:spcAft>
                <a:spcPct val="0"/>
              </a:spcAft>
              <a:buClr>
                <a:srgbClr val="3CA6C4"/>
              </a:buClr>
              <a:buFont typeface="Arial" panose="020B0604020202020204" pitchFamily="34" charset="0"/>
              <a:buChar char="•"/>
              <a:defRPr/>
            </a:pPr>
            <a:r>
              <a:rPr lang="fr-FR" sz="1600" kern="0" dirty="0">
                <a:solidFill>
                  <a:schemeClr val="tx1"/>
                </a:solidFill>
                <a:latin typeface="Verdana"/>
              </a:rPr>
              <a:t>les règles de vote pour l’adoption des délibérations du CSE : résolutions sont prises à la majorité des membres présents</a:t>
            </a:r>
          </a:p>
          <a:p>
            <a:pPr eaLnBrk="1" hangingPunct="1">
              <a:lnSpc>
                <a:spcPct val="110000"/>
              </a:lnSpc>
              <a:spcAft>
                <a:spcPct val="0"/>
              </a:spcAft>
              <a:buClr>
                <a:srgbClr val="3CA6C4"/>
              </a:buClr>
              <a:buFont typeface="Arial" panose="020B0604020202020204" pitchFamily="34" charset="0"/>
              <a:buChar char="•"/>
              <a:defRPr/>
            </a:pPr>
            <a:endParaRPr lang="fr-FR" sz="1600" kern="0" dirty="0">
              <a:solidFill>
                <a:schemeClr val="tx1"/>
              </a:solidFill>
              <a:latin typeface="Verdana"/>
            </a:endParaRPr>
          </a:p>
          <a:p>
            <a:pPr eaLnBrk="1" hangingPunct="1">
              <a:lnSpc>
                <a:spcPct val="110000"/>
              </a:lnSpc>
              <a:spcAft>
                <a:spcPct val="0"/>
              </a:spcAft>
              <a:buClr>
                <a:srgbClr val="3CA6C4"/>
              </a:buClr>
              <a:buFont typeface="Arial" panose="020B0604020202020204" pitchFamily="34" charset="0"/>
              <a:buChar char="•"/>
              <a:defRPr/>
            </a:pPr>
            <a:r>
              <a:rPr lang="fr-FR" sz="1600" kern="0" dirty="0">
                <a:solidFill>
                  <a:schemeClr val="tx1"/>
                </a:solidFill>
                <a:latin typeface="Verdana"/>
              </a:rPr>
              <a:t>le Président (l’employeur) n’a pas droit de vote sauf pour les questions relatives au fonctionnement et aux modalités d’administration interne du comité (exemple: vote sur l’adoption du Règlement intérieur);</a:t>
            </a:r>
          </a:p>
          <a:p>
            <a:pPr eaLnBrk="1" hangingPunct="1">
              <a:lnSpc>
                <a:spcPct val="110000"/>
              </a:lnSpc>
              <a:spcAft>
                <a:spcPct val="0"/>
              </a:spcAft>
              <a:buClr>
                <a:srgbClr val="3CA6C4"/>
              </a:buClr>
              <a:buFont typeface="Arial" panose="020B0604020202020204" pitchFamily="34" charset="0"/>
              <a:buChar char="•"/>
              <a:defRPr/>
            </a:pPr>
            <a:endParaRPr lang="fr-FR" sz="1600" kern="0" dirty="0">
              <a:solidFill>
                <a:schemeClr val="tx1"/>
              </a:solidFill>
              <a:latin typeface="Verdana"/>
            </a:endParaRPr>
          </a:p>
          <a:p>
            <a:pPr eaLnBrk="1" hangingPunct="1">
              <a:lnSpc>
                <a:spcPct val="110000"/>
              </a:lnSpc>
              <a:spcAft>
                <a:spcPct val="0"/>
              </a:spcAft>
              <a:buClr>
                <a:srgbClr val="3CA6C4"/>
              </a:buClr>
              <a:buFont typeface="Arial" panose="020B0604020202020204" pitchFamily="34" charset="0"/>
              <a:buChar char="•"/>
              <a:defRPr/>
            </a:pPr>
            <a:r>
              <a:rPr lang="fr-FR" sz="1600" kern="0" dirty="0">
                <a:solidFill>
                  <a:schemeClr val="tx1"/>
                </a:solidFill>
                <a:latin typeface="Verdana"/>
              </a:rPr>
              <a:t>La participation aux réunions ne s’impute pas sur le crédit d’heures.</a:t>
            </a:r>
          </a:p>
          <a:p>
            <a:pPr eaLnBrk="1" hangingPunct="1">
              <a:lnSpc>
                <a:spcPct val="110000"/>
              </a:lnSpc>
              <a:spcAft>
                <a:spcPct val="0"/>
              </a:spcAft>
              <a:buClr>
                <a:srgbClr val="3CA6C4"/>
              </a:buClr>
              <a:buFont typeface="Arial" panose="020B0604020202020204" pitchFamily="34" charset="0"/>
              <a:buChar char="•"/>
              <a:defRPr/>
            </a:pPr>
            <a:endParaRPr lang="fr-FR" sz="1600" kern="0" dirty="0">
              <a:solidFill>
                <a:schemeClr val="tx1"/>
              </a:solidFill>
              <a:latin typeface="Verdana"/>
            </a:endParaRPr>
          </a:p>
          <a:p>
            <a:pPr marL="0" indent="0" eaLnBrk="1" hangingPunct="1">
              <a:lnSpc>
                <a:spcPct val="110000"/>
              </a:lnSpc>
              <a:spcAft>
                <a:spcPct val="0"/>
              </a:spcAft>
              <a:buNone/>
              <a:defRPr/>
            </a:pPr>
            <a:endParaRPr lang="fr-FR" kern="0" dirty="0">
              <a:solidFill>
                <a:schemeClr val="tx1"/>
              </a:solidFill>
              <a:latin typeface="Verdana"/>
            </a:endParaRPr>
          </a:p>
          <a:p>
            <a:pPr marL="0" indent="0" eaLnBrk="1" hangingPunct="1">
              <a:lnSpc>
                <a:spcPct val="110000"/>
              </a:lnSpc>
              <a:spcAft>
                <a:spcPct val="0"/>
              </a:spcAft>
              <a:buNone/>
              <a:defRPr/>
            </a:pPr>
            <a:endParaRPr lang="fr-FR" kern="0" dirty="0">
              <a:solidFill>
                <a:schemeClr val="tx1"/>
              </a:solidFill>
              <a:latin typeface="Verdana"/>
            </a:endParaRPr>
          </a:p>
          <a:p>
            <a:pPr marL="0" indent="0" eaLnBrk="1" hangingPunct="1">
              <a:lnSpc>
                <a:spcPct val="110000"/>
              </a:lnSpc>
              <a:spcAft>
                <a:spcPct val="0"/>
              </a:spcAft>
              <a:buNone/>
              <a:defRPr/>
            </a:pPr>
            <a:endParaRPr lang="fr-FR" kern="0" dirty="0">
              <a:solidFill>
                <a:schemeClr val="tx1"/>
              </a:solidFill>
              <a:latin typeface="Verdana"/>
            </a:endParaRPr>
          </a:p>
          <a:p>
            <a:pPr marL="0" indent="0" eaLnBrk="1" hangingPunct="1">
              <a:lnSpc>
                <a:spcPct val="110000"/>
              </a:lnSpc>
              <a:spcAft>
                <a:spcPct val="0"/>
              </a:spcAft>
              <a:buNone/>
              <a:defRPr/>
            </a:pPr>
            <a:endParaRPr lang="fr-FR" kern="0" dirty="0">
              <a:solidFill>
                <a:schemeClr val="tx1"/>
              </a:solidFill>
              <a:latin typeface="Verdana"/>
            </a:endParaRPr>
          </a:p>
          <a:p>
            <a:pPr marL="0" indent="0" eaLnBrk="1" hangingPunct="1">
              <a:lnSpc>
                <a:spcPct val="110000"/>
              </a:lnSpc>
              <a:spcAft>
                <a:spcPct val="0"/>
              </a:spcAft>
              <a:buNone/>
              <a:defRPr/>
            </a:pPr>
            <a:endParaRPr lang="fr-FR" kern="0" dirty="0">
              <a:solidFill>
                <a:schemeClr val="tx1"/>
              </a:solidFill>
              <a:latin typeface="Verdana"/>
            </a:endParaRPr>
          </a:p>
        </p:txBody>
      </p:sp>
    </p:spTree>
    <p:extLst>
      <p:ext uri="{BB962C8B-B14F-4D97-AF65-F5344CB8AC3E}">
        <p14:creationId xmlns:p14="http://schemas.microsoft.com/office/powerpoint/2010/main" val="17503950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Les réunions (5/5)</a:t>
            </a:r>
          </a:p>
        </p:txBody>
      </p:sp>
      <p:sp>
        <p:nvSpPr>
          <p:cNvPr id="6" name="Rectangle 3"/>
          <p:cNvSpPr txBox="1">
            <a:spLocks noChangeArrowheads="1"/>
          </p:cNvSpPr>
          <p:nvPr/>
        </p:nvSpPr>
        <p:spPr bwMode="auto">
          <a:xfrm>
            <a:off x="550985" y="1544599"/>
            <a:ext cx="10961077" cy="5761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just" rtl="0" eaLnBrk="0" fontAlgn="base" hangingPunct="0">
              <a:spcBef>
                <a:spcPct val="20000"/>
              </a:spcBef>
              <a:spcAft>
                <a:spcPct val="50000"/>
              </a:spcAft>
              <a:buClr>
                <a:srgbClr val="F39915"/>
              </a:buClr>
              <a:buChar char="•"/>
              <a:defRPr sz="2000">
                <a:solidFill>
                  <a:srgbClr val="000066"/>
                </a:solidFill>
                <a:latin typeface="+mn-lt"/>
                <a:ea typeface="+mn-ea"/>
                <a:cs typeface="+mn-cs"/>
              </a:defRPr>
            </a:lvl1pPr>
            <a:lvl2pPr marL="742950" indent="-285750" algn="just" rtl="0" eaLnBrk="0" fontAlgn="base" hangingPunct="0">
              <a:spcBef>
                <a:spcPct val="20000"/>
              </a:spcBef>
              <a:spcAft>
                <a:spcPct val="50000"/>
              </a:spcAft>
              <a:buChar char="–"/>
              <a:defRPr sz="2000">
                <a:solidFill>
                  <a:srgbClr val="000066"/>
                </a:solidFill>
                <a:latin typeface="+mn-lt"/>
              </a:defRPr>
            </a:lvl2pPr>
            <a:lvl3pPr marL="1143000" indent="-228600" algn="just" rtl="0" eaLnBrk="0" fontAlgn="base" hangingPunct="0">
              <a:spcBef>
                <a:spcPct val="20000"/>
              </a:spcBef>
              <a:spcAft>
                <a:spcPct val="50000"/>
              </a:spcAft>
              <a:buChar char="•"/>
              <a:defRPr>
                <a:solidFill>
                  <a:srgbClr val="000066"/>
                </a:solidFill>
                <a:latin typeface="+mn-lt"/>
              </a:defRPr>
            </a:lvl3pPr>
            <a:lvl4pPr marL="1600200" indent="-228600" algn="just" rtl="0" eaLnBrk="0" fontAlgn="base" hangingPunct="0">
              <a:spcBef>
                <a:spcPct val="20000"/>
              </a:spcBef>
              <a:spcAft>
                <a:spcPct val="50000"/>
              </a:spcAft>
              <a:buChar char="–"/>
              <a:defRPr sz="1600">
                <a:solidFill>
                  <a:srgbClr val="000066"/>
                </a:solidFill>
                <a:latin typeface="+mn-lt"/>
              </a:defRPr>
            </a:lvl4pPr>
            <a:lvl5pPr marL="2057400" indent="-228600" algn="just" rtl="0" eaLnBrk="0" fontAlgn="base" hangingPunct="0">
              <a:spcBef>
                <a:spcPct val="20000"/>
              </a:spcBef>
              <a:spcAft>
                <a:spcPct val="50000"/>
              </a:spcAft>
              <a:buChar char="»"/>
              <a:defRPr sz="1600">
                <a:solidFill>
                  <a:srgbClr val="000066"/>
                </a:solidFill>
                <a:latin typeface="+mn-lt"/>
              </a:defRPr>
            </a:lvl5pPr>
            <a:lvl6pPr marL="2514600" indent="-228600" algn="just" rtl="0" fontAlgn="base">
              <a:spcBef>
                <a:spcPct val="20000"/>
              </a:spcBef>
              <a:spcAft>
                <a:spcPct val="50000"/>
              </a:spcAft>
              <a:buChar char="»"/>
              <a:defRPr sz="1600">
                <a:solidFill>
                  <a:srgbClr val="000066"/>
                </a:solidFill>
                <a:latin typeface="+mn-lt"/>
              </a:defRPr>
            </a:lvl6pPr>
            <a:lvl7pPr marL="2971800" indent="-228600" algn="just" rtl="0" fontAlgn="base">
              <a:spcBef>
                <a:spcPct val="20000"/>
              </a:spcBef>
              <a:spcAft>
                <a:spcPct val="50000"/>
              </a:spcAft>
              <a:buChar char="»"/>
              <a:defRPr sz="1600">
                <a:solidFill>
                  <a:srgbClr val="000066"/>
                </a:solidFill>
                <a:latin typeface="+mn-lt"/>
              </a:defRPr>
            </a:lvl7pPr>
            <a:lvl8pPr marL="3429000" indent="-228600" algn="just" rtl="0" fontAlgn="base">
              <a:spcBef>
                <a:spcPct val="20000"/>
              </a:spcBef>
              <a:spcAft>
                <a:spcPct val="50000"/>
              </a:spcAft>
              <a:buChar char="»"/>
              <a:defRPr sz="1600">
                <a:solidFill>
                  <a:srgbClr val="000066"/>
                </a:solidFill>
                <a:latin typeface="+mn-lt"/>
              </a:defRPr>
            </a:lvl8pPr>
            <a:lvl9pPr marL="3886200" indent="-228600" algn="just" rtl="0" fontAlgn="base">
              <a:spcBef>
                <a:spcPct val="20000"/>
              </a:spcBef>
              <a:spcAft>
                <a:spcPct val="50000"/>
              </a:spcAft>
              <a:buChar char="»"/>
              <a:defRPr sz="1600">
                <a:solidFill>
                  <a:srgbClr val="000066"/>
                </a:solidFill>
                <a:latin typeface="+mn-lt"/>
              </a:defRPr>
            </a:lvl9pPr>
          </a:lstStyle>
          <a:p>
            <a:pPr eaLnBrk="1" hangingPunct="1">
              <a:lnSpc>
                <a:spcPct val="110000"/>
              </a:lnSpc>
              <a:spcAft>
                <a:spcPct val="0"/>
              </a:spcAft>
              <a:buClr>
                <a:srgbClr val="3CA6C4"/>
              </a:buClr>
              <a:buFont typeface="Wingdings" panose="05000000000000000000" pitchFamily="2" charset="2"/>
              <a:buChar char="q"/>
              <a:defRPr/>
            </a:pPr>
            <a:r>
              <a:rPr lang="fr-FR" sz="1600" b="1" kern="0" dirty="0">
                <a:solidFill>
                  <a:schemeClr val="tx1"/>
                </a:solidFill>
                <a:latin typeface="Verdana"/>
              </a:rPr>
              <a:t> </a:t>
            </a:r>
            <a:r>
              <a:rPr lang="fr-FR" sz="1600" b="1" kern="0" dirty="0">
                <a:solidFill>
                  <a:srgbClr val="16B1AB"/>
                </a:solidFill>
                <a:latin typeface="Verdana"/>
              </a:rPr>
              <a:t>Comment est élaboré le Procès Verbal? </a:t>
            </a:r>
          </a:p>
          <a:p>
            <a:pPr eaLnBrk="1" hangingPunct="1">
              <a:lnSpc>
                <a:spcPct val="110000"/>
              </a:lnSpc>
              <a:spcAft>
                <a:spcPct val="0"/>
              </a:spcAft>
              <a:buClr>
                <a:srgbClr val="3CA6C4"/>
              </a:buClr>
              <a:buFont typeface="Wingdings" panose="05000000000000000000" pitchFamily="2" charset="2"/>
              <a:buChar char="q"/>
              <a:defRPr/>
            </a:pPr>
            <a:endParaRPr lang="fr-FR" sz="1000" b="1" kern="0" dirty="0">
              <a:solidFill>
                <a:schemeClr val="tx1"/>
              </a:solidFill>
              <a:latin typeface="Verdana"/>
            </a:endParaRPr>
          </a:p>
          <a:p>
            <a:pPr eaLnBrk="1" hangingPunct="1">
              <a:lnSpc>
                <a:spcPct val="110000"/>
              </a:lnSpc>
              <a:spcAft>
                <a:spcPct val="0"/>
              </a:spcAft>
              <a:buClr>
                <a:srgbClr val="3CA6C4"/>
              </a:buClr>
              <a:buFont typeface="Arial" panose="020B0604020202020204" pitchFamily="34" charset="0"/>
              <a:buChar char="•"/>
              <a:defRPr/>
            </a:pPr>
            <a:r>
              <a:rPr lang="fr-FR" sz="1400" kern="0" dirty="0">
                <a:solidFill>
                  <a:schemeClr val="tx1"/>
                </a:solidFill>
                <a:latin typeface="Verdana"/>
              </a:rPr>
              <a:t>Le Procès-Verbal relate tous les points discutés lors de la réunion (débats et délibérations);</a:t>
            </a:r>
          </a:p>
          <a:p>
            <a:pPr eaLnBrk="1" hangingPunct="1">
              <a:lnSpc>
                <a:spcPct val="110000"/>
              </a:lnSpc>
              <a:spcAft>
                <a:spcPct val="0"/>
              </a:spcAft>
              <a:buClr>
                <a:srgbClr val="3CA6C4"/>
              </a:buClr>
              <a:buFont typeface="Wingdings" panose="05000000000000000000" pitchFamily="2" charset="2"/>
              <a:buChar char="q"/>
              <a:defRPr/>
            </a:pPr>
            <a:endParaRPr lang="fr-FR" sz="1400" kern="0" dirty="0">
              <a:solidFill>
                <a:schemeClr val="tx1"/>
              </a:solidFill>
              <a:latin typeface="Verdana"/>
            </a:endParaRPr>
          </a:p>
          <a:p>
            <a:pPr eaLnBrk="1" hangingPunct="1">
              <a:lnSpc>
                <a:spcPct val="110000"/>
              </a:lnSpc>
              <a:spcAft>
                <a:spcPct val="0"/>
              </a:spcAft>
              <a:buClr>
                <a:srgbClr val="3CA6C4"/>
              </a:buClr>
              <a:buFont typeface="Arial" panose="020B0604020202020204" pitchFamily="34" charset="0"/>
              <a:buChar char="•"/>
              <a:defRPr/>
            </a:pPr>
            <a:r>
              <a:rPr lang="fr-FR" sz="1400" kern="0" dirty="0">
                <a:solidFill>
                  <a:schemeClr val="tx1"/>
                </a:solidFill>
                <a:latin typeface="Verdana"/>
              </a:rPr>
              <a:t>Document très important: il peut être produit en justice aussi bien en cas de contestation d’une délibération, que pour prouver un manquement de l’employeur à ses obligations / il a force probante = valeur de preuve;</a:t>
            </a:r>
          </a:p>
          <a:p>
            <a:pPr eaLnBrk="1" hangingPunct="1">
              <a:lnSpc>
                <a:spcPct val="110000"/>
              </a:lnSpc>
              <a:spcAft>
                <a:spcPct val="0"/>
              </a:spcAft>
              <a:buClr>
                <a:srgbClr val="3CA6C4"/>
              </a:buClr>
              <a:buFont typeface="Wingdings" panose="05000000000000000000" pitchFamily="2" charset="2"/>
              <a:buChar char="q"/>
              <a:defRPr/>
            </a:pPr>
            <a:endParaRPr lang="fr-FR" sz="1400" kern="0" dirty="0">
              <a:solidFill>
                <a:schemeClr val="tx1"/>
              </a:solidFill>
              <a:latin typeface="Verdana"/>
            </a:endParaRPr>
          </a:p>
          <a:p>
            <a:pPr eaLnBrk="1" hangingPunct="1">
              <a:lnSpc>
                <a:spcPct val="110000"/>
              </a:lnSpc>
              <a:spcAft>
                <a:spcPct val="0"/>
              </a:spcAft>
              <a:buClr>
                <a:srgbClr val="3CA6C4"/>
              </a:buClr>
              <a:buFont typeface="Arial" panose="020B0604020202020204" pitchFamily="34" charset="0"/>
              <a:buChar char="•"/>
              <a:defRPr/>
            </a:pPr>
            <a:r>
              <a:rPr lang="fr-FR" sz="1400" kern="0" dirty="0">
                <a:solidFill>
                  <a:schemeClr val="tx1"/>
                </a:solidFill>
                <a:latin typeface="Verdana"/>
              </a:rPr>
              <a:t>Le Procès-Verbal est établi dans un délai maximum fixé par accord d’entreprise ou à défaut par décret (délai de droit commun de 15 jours);</a:t>
            </a:r>
          </a:p>
          <a:p>
            <a:pPr eaLnBrk="1" hangingPunct="1">
              <a:lnSpc>
                <a:spcPct val="110000"/>
              </a:lnSpc>
              <a:spcAft>
                <a:spcPct val="0"/>
              </a:spcAft>
              <a:buClr>
                <a:srgbClr val="3CA6C4"/>
              </a:buClr>
              <a:buFont typeface="Wingdings" panose="05000000000000000000" pitchFamily="2" charset="2"/>
              <a:buChar char="q"/>
              <a:defRPr/>
            </a:pPr>
            <a:endParaRPr lang="fr-FR" sz="1400" kern="0" dirty="0">
              <a:solidFill>
                <a:schemeClr val="tx1"/>
              </a:solidFill>
              <a:latin typeface="Verdana"/>
            </a:endParaRPr>
          </a:p>
          <a:p>
            <a:pPr eaLnBrk="1" hangingPunct="1">
              <a:lnSpc>
                <a:spcPct val="110000"/>
              </a:lnSpc>
              <a:spcAft>
                <a:spcPct val="0"/>
              </a:spcAft>
              <a:buClr>
                <a:srgbClr val="3CA6C4"/>
              </a:buClr>
              <a:buFont typeface="Arial" panose="020B0604020202020204" pitchFamily="34" charset="0"/>
              <a:buChar char="•"/>
              <a:defRPr/>
            </a:pPr>
            <a:r>
              <a:rPr lang="fr-FR" sz="1400" kern="0" dirty="0">
                <a:solidFill>
                  <a:schemeClr val="tx1"/>
                </a:solidFill>
                <a:latin typeface="Verdana"/>
              </a:rPr>
              <a:t>Il doit être adopté par le comité d’entreprise, il peut ensuite être diffusé et affiché par le secrétaire.</a:t>
            </a:r>
          </a:p>
          <a:p>
            <a:pPr eaLnBrk="1" hangingPunct="1">
              <a:lnSpc>
                <a:spcPct val="110000"/>
              </a:lnSpc>
              <a:spcAft>
                <a:spcPct val="0"/>
              </a:spcAft>
              <a:buClr>
                <a:srgbClr val="3CA6C4"/>
              </a:buClr>
              <a:buFont typeface="Wingdings" panose="05000000000000000000" pitchFamily="2" charset="2"/>
              <a:buChar char="q"/>
              <a:defRPr/>
            </a:pPr>
            <a:endParaRPr lang="fr-FR" sz="1200" b="1" kern="0" dirty="0">
              <a:solidFill>
                <a:schemeClr val="tx1"/>
              </a:solidFill>
              <a:latin typeface="Verdana"/>
            </a:endParaRPr>
          </a:p>
          <a:p>
            <a:pPr eaLnBrk="1" hangingPunct="1">
              <a:lnSpc>
                <a:spcPct val="110000"/>
              </a:lnSpc>
              <a:spcAft>
                <a:spcPct val="0"/>
              </a:spcAft>
              <a:buClr>
                <a:srgbClr val="3CA6C4"/>
              </a:buClr>
              <a:buFont typeface="Wingdings" panose="05000000000000000000" pitchFamily="2" charset="2"/>
              <a:buChar char="q"/>
              <a:defRPr/>
            </a:pPr>
            <a:r>
              <a:rPr lang="fr-FR" sz="1600" b="1" kern="0" dirty="0">
                <a:solidFill>
                  <a:srgbClr val="16B1AB"/>
                </a:solidFill>
                <a:latin typeface="Verdana"/>
              </a:rPr>
              <a:t>Compétence exclusive du secrétaire : </a:t>
            </a:r>
            <a:r>
              <a:rPr lang="fr-FR" sz="1600" kern="0" dirty="0">
                <a:solidFill>
                  <a:schemeClr val="tx1"/>
                </a:solidFill>
                <a:latin typeface="Verdana"/>
              </a:rPr>
              <a:t>il rédige le PV, le signe, le diffuse, le communique et l’affiche après adoption.</a:t>
            </a:r>
          </a:p>
          <a:p>
            <a:pPr eaLnBrk="1" hangingPunct="1">
              <a:lnSpc>
                <a:spcPct val="110000"/>
              </a:lnSpc>
              <a:spcAft>
                <a:spcPct val="0"/>
              </a:spcAft>
              <a:buClr>
                <a:srgbClr val="3CA6C4"/>
              </a:buClr>
              <a:buFont typeface="Wingdings" panose="05000000000000000000" pitchFamily="2" charset="2"/>
              <a:buChar char="q"/>
              <a:defRPr/>
            </a:pPr>
            <a:endParaRPr lang="fr-FR" sz="1200" b="1" kern="0" dirty="0">
              <a:solidFill>
                <a:schemeClr val="tx1"/>
              </a:solidFill>
              <a:latin typeface="Verdana"/>
            </a:endParaRPr>
          </a:p>
          <a:p>
            <a:pPr eaLnBrk="1" hangingPunct="1">
              <a:lnSpc>
                <a:spcPct val="110000"/>
              </a:lnSpc>
              <a:spcAft>
                <a:spcPct val="0"/>
              </a:spcAft>
              <a:buClr>
                <a:srgbClr val="3CA6C4"/>
              </a:buClr>
              <a:buFont typeface="Arial" panose="020B0604020202020204" pitchFamily="34" charset="0"/>
              <a:buChar char="•"/>
              <a:defRPr/>
            </a:pPr>
            <a:r>
              <a:rPr lang="fr-FR" sz="1400" kern="0" dirty="0">
                <a:solidFill>
                  <a:schemeClr val="tx1"/>
                </a:solidFill>
                <a:latin typeface="Verdana"/>
              </a:rPr>
              <a:t>Si l’employeur n’est pas d’accord sur le contenu il a la faculté de faire une mise au point qui figurera au PV de la séance suivante voire le cas échéant de saisir le juge judiciaire en tant que président en cas d’inexactitude d’une résolution.</a:t>
            </a:r>
          </a:p>
          <a:p>
            <a:pPr marL="0" indent="0" eaLnBrk="1" hangingPunct="1">
              <a:lnSpc>
                <a:spcPct val="110000"/>
              </a:lnSpc>
              <a:spcAft>
                <a:spcPct val="0"/>
              </a:spcAft>
              <a:buNone/>
              <a:defRPr/>
            </a:pPr>
            <a:endParaRPr lang="fr-FR" kern="0" dirty="0">
              <a:solidFill>
                <a:schemeClr val="tx1"/>
              </a:solidFill>
              <a:latin typeface="Verdana"/>
            </a:endParaRPr>
          </a:p>
          <a:p>
            <a:pPr marL="0" indent="0" eaLnBrk="1" hangingPunct="1">
              <a:lnSpc>
                <a:spcPct val="110000"/>
              </a:lnSpc>
              <a:spcAft>
                <a:spcPct val="0"/>
              </a:spcAft>
              <a:buNone/>
              <a:defRPr/>
            </a:pPr>
            <a:endParaRPr lang="fr-FR" kern="0" dirty="0">
              <a:solidFill>
                <a:schemeClr val="tx1"/>
              </a:solidFill>
              <a:latin typeface="Verdana"/>
            </a:endParaRPr>
          </a:p>
          <a:p>
            <a:pPr marL="0" indent="0" eaLnBrk="1" hangingPunct="1">
              <a:lnSpc>
                <a:spcPct val="110000"/>
              </a:lnSpc>
              <a:spcAft>
                <a:spcPct val="0"/>
              </a:spcAft>
              <a:buNone/>
              <a:defRPr/>
            </a:pPr>
            <a:endParaRPr lang="fr-FR" kern="0" dirty="0">
              <a:solidFill>
                <a:schemeClr val="tx1"/>
              </a:solidFill>
              <a:latin typeface="Verdana"/>
            </a:endParaRPr>
          </a:p>
          <a:p>
            <a:pPr marL="0" indent="0" eaLnBrk="1" hangingPunct="1">
              <a:lnSpc>
                <a:spcPct val="110000"/>
              </a:lnSpc>
              <a:spcAft>
                <a:spcPct val="0"/>
              </a:spcAft>
              <a:buNone/>
              <a:defRPr/>
            </a:pPr>
            <a:endParaRPr lang="fr-FR" kern="0" dirty="0">
              <a:solidFill>
                <a:schemeClr val="tx1"/>
              </a:solidFill>
              <a:latin typeface="Verdana"/>
            </a:endParaRPr>
          </a:p>
          <a:p>
            <a:pPr marL="0" indent="0" eaLnBrk="1" hangingPunct="1">
              <a:lnSpc>
                <a:spcPct val="110000"/>
              </a:lnSpc>
              <a:spcAft>
                <a:spcPct val="0"/>
              </a:spcAft>
              <a:buNone/>
              <a:defRPr/>
            </a:pPr>
            <a:endParaRPr lang="fr-FR" kern="0" dirty="0">
              <a:solidFill>
                <a:schemeClr val="tx1"/>
              </a:solidFill>
              <a:latin typeface="Verdana"/>
            </a:endParaRPr>
          </a:p>
        </p:txBody>
      </p:sp>
    </p:spTree>
    <p:extLst>
      <p:ext uri="{BB962C8B-B14F-4D97-AF65-F5344CB8AC3E}">
        <p14:creationId xmlns:p14="http://schemas.microsoft.com/office/powerpoint/2010/main" val="29957448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Budget de fonctionnement</a:t>
            </a:r>
          </a:p>
        </p:txBody>
      </p:sp>
      <p:sp>
        <p:nvSpPr>
          <p:cNvPr id="6" name="Rectangle 3"/>
          <p:cNvSpPr txBox="1">
            <a:spLocks noChangeArrowheads="1"/>
          </p:cNvSpPr>
          <p:nvPr/>
        </p:nvSpPr>
        <p:spPr bwMode="auto">
          <a:xfrm>
            <a:off x="562707" y="1577605"/>
            <a:ext cx="11054861" cy="5761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just" rtl="0" eaLnBrk="0" fontAlgn="base" hangingPunct="0">
              <a:spcBef>
                <a:spcPct val="20000"/>
              </a:spcBef>
              <a:spcAft>
                <a:spcPct val="50000"/>
              </a:spcAft>
              <a:buClr>
                <a:srgbClr val="F39915"/>
              </a:buClr>
              <a:buChar char="•"/>
              <a:defRPr sz="2000">
                <a:solidFill>
                  <a:srgbClr val="000066"/>
                </a:solidFill>
                <a:latin typeface="+mn-lt"/>
                <a:ea typeface="+mn-ea"/>
                <a:cs typeface="+mn-cs"/>
              </a:defRPr>
            </a:lvl1pPr>
            <a:lvl2pPr marL="742950" indent="-285750" algn="just" rtl="0" eaLnBrk="0" fontAlgn="base" hangingPunct="0">
              <a:spcBef>
                <a:spcPct val="20000"/>
              </a:spcBef>
              <a:spcAft>
                <a:spcPct val="50000"/>
              </a:spcAft>
              <a:buChar char="–"/>
              <a:defRPr sz="2000">
                <a:solidFill>
                  <a:srgbClr val="000066"/>
                </a:solidFill>
                <a:latin typeface="+mn-lt"/>
              </a:defRPr>
            </a:lvl2pPr>
            <a:lvl3pPr marL="1143000" indent="-228600" algn="just" rtl="0" eaLnBrk="0" fontAlgn="base" hangingPunct="0">
              <a:spcBef>
                <a:spcPct val="20000"/>
              </a:spcBef>
              <a:spcAft>
                <a:spcPct val="50000"/>
              </a:spcAft>
              <a:buChar char="•"/>
              <a:defRPr>
                <a:solidFill>
                  <a:srgbClr val="000066"/>
                </a:solidFill>
                <a:latin typeface="+mn-lt"/>
              </a:defRPr>
            </a:lvl3pPr>
            <a:lvl4pPr marL="1600200" indent="-228600" algn="just" rtl="0" eaLnBrk="0" fontAlgn="base" hangingPunct="0">
              <a:spcBef>
                <a:spcPct val="20000"/>
              </a:spcBef>
              <a:spcAft>
                <a:spcPct val="50000"/>
              </a:spcAft>
              <a:buChar char="–"/>
              <a:defRPr sz="1600">
                <a:solidFill>
                  <a:srgbClr val="000066"/>
                </a:solidFill>
                <a:latin typeface="+mn-lt"/>
              </a:defRPr>
            </a:lvl4pPr>
            <a:lvl5pPr marL="2057400" indent="-228600" algn="just" rtl="0" eaLnBrk="0" fontAlgn="base" hangingPunct="0">
              <a:spcBef>
                <a:spcPct val="20000"/>
              </a:spcBef>
              <a:spcAft>
                <a:spcPct val="50000"/>
              </a:spcAft>
              <a:buChar char="»"/>
              <a:defRPr sz="1600">
                <a:solidFill>
                  <a:srgbClr val="000066"/>
                </a:solidFill>
                <a:latin typeface="+mn-lt"/>
              </a:defRPr>
            </a:lvl5pPr>
            <a:lvl6pPr marL="2514600" indent="-228600" algn="just" rtl="0" fontAlgn="base">
              <a:spcBef>
                <a:spcPct val="20000"/>
              </a:spcBef>
              <a:spcAft>
                <a:spcPct val="50000"/>
              </a:spcAft>
              <a:buChar char="»"/>
              <a:defRPr sz="1600">
                <a:solidFill>
                  <a:srgbClr val="000066"/>
                </a:solidFill>
                <a:latin typeface="+mn-lt"/>
              </a:defRPr>
            </a:lvl6pPr>
            <a:lvl7pPr marL="2971800" indent="-228600" algn="just" rtl="0" fontAlgn="base">
              <a:spcBef>
                <a:spcPct val="20000"/>
              </a:spcBef>
              <a:spcAft>
                <a:spcPct val="50000"/>
              </a:spcAft>
              <a:buChar char="»"/>
              <a:defRPr sz="1600">
                <a:solidFill>
                  <a:srgbClr val="000066"/>
                </a:solidFill>
                <a:latin typeface="+mn-lt"/>
              </a:defRPr>
            </a:lvl7pPr>
            <a:lvl8pPr marL="3429000" indent="-228600" algn="just" rtl="0" fontAlgn="base">
              <a:spcBef>
                <a:spcPct val="20000"/>
              </a:spcBef>
              <a:spcAft>
                <a:spcPct val="50000"/>
              </a:spcAft>
              <a:buChar char="»"/>
              <a:defRPr sz="1600">
                <a:solidFill>
                  <a:srgbClr val="000066"/>
                </a:solidFill>
                <a:latin typeface="+mn-lt"/>
              </a:defRPr>
            </a:lvl8pPr>
            <a:lvl9pPr marL="3886200" indent="-228600" algn="just" rtl="0" fontAlgn="base">
              <a:spcBef>
                <a:spcPct val="20000"/>
              </a:spcBef>
              <a:spcAft>
                <a:spcPct val="50000"/>
              </a:spcAft>
              <a:buChar char="»"/>
              <a:defRPr sz="1600">
                <a:solidFill>
                  <a:srgbClr val="000066"/>
                </a:solidFill>
                <a:latin typeface="+mn-lt"/>
              </a:defRPr>
            </a:lvl9pPr>
          </a:lstStyle>
          <a:p>
            <a:pPr eaLnBrk="1" hangingPunct="1">
              <a:lnSpc>
                <a:spcPct val="110000"/>
              </a:lnSpc>
              <a:spcAft>
                <a:spcPct val="0"/>
              </a:spcAft>
              <a:buClr>
                <a:srgbClr val="3CA6C4"/>
              </a:buClr>
              <a:buFont typeface="Wingdings" panose="05000000000000000000" pitchFamily="2" charset="2"/>
              <a:buChar char="q"/>
              <a:defRPr/>
            </a:pPr>
            <a:r>
              <a:rPr lang="fr-FR" sz="1400" kern="0" dirty="0">
                <a:solidFill>
                  <a:schemeClr val="tx1"/>
                </a:solidFill>
                <a:latin typeface="Verdana"/>
              </a:rPr>
              <a:t>Le comité dispose d’un budget de fonctionnement, destiné à couvrir les dépenses engagées pour son fonctionnement et pour l’exercice de ses attributions économiques et professionnelles (C. trav., art. L. 2325-43).   A défaut de dispositions conventionnelles  plus favorables, cette subvention correspond </a:t>
            </a:r>
            <a:r>
              <a:rPr lang="fr-FR" sz="1400" kern="0" dirty="0">
                <a:solidFill>
                  <a:srgbClr val="16B1AB"/>
                </a:solidFill>
                <a:latin typeface="Verdana"/>
              </a:rPr>
              <a:t>à </a:t>
            </a:r>
            <a:r>
              <a:rPr lang="fr-FR" sz="1400" b="1" kern="0" dirty="0">
                <a:solidFill>
                  <a:srgbClr val="16B1AB"/>
                </a:solidFill>
                <a:latin typeface="Verdana"/>
              </a:rPr>
              <a:t>0,2% de la masse salariale brute</a:t>
            </a:r>
            <a:r>
              <a:rPr lang="fr-FR" sz="1400" kern="0" dirty="0">
                <a:solidFill>
                  <a:srgbClr val="16B1AB"/>
                </a:solidFill>
                <a:latin typeface="Verdana"/>
              </a:rPr>
              <a:t>;</a:t>
            </a:r>
          </a:p>
          <a:p>
            <a:pPr marL="0" indent="0" eaLnBrk="1" hangingPunct="1">
              <a:lnSpc>
                <a:spcPct val="110000"/>
              </a:lnSpc>
              <a:spcAft>
                <a:spcPct val="0"/>
              </a:spcAft>
              <a:buClr>
                <a:srgbClr val="3CA6C4"/>
              </a:buClr>
              <a:buNone/>
              <a:defRPr/>
            </a:pPr>
            <a:endParaRPr lang="fr-FR" sz="1000" kern="0" dirty="0">
              <a:solidFill>
                <a:srgbClr val="16B1AB"/>
              </a:solidFill>
              <a:latin typeface="Verdana"/>
            </a:endParaRPr>
          </a:p>
          <a:p>
            <a:pPr marL="0" indent="0" eaLnBrk="1" hangingPunct="1">
              <a:lnSpc>
                <a:spcPct val="110000"/>
              </a:lnSpc>
              <a:spcAft>
                <a:spcPct val="0"/>
              </a:spcAft>
              <a:buClr>
                <a:srgbClr val="3CA6C4"/>
              </a:buClr>
              <a:buNone/>
              <a:defRPr/>
            </a:pPr>
            <a:r>
              <a:rPr lang="fr-FR" sz="1400" kern="0" dirty="0">
                <a:solidFill>
                  <a:schemeClr val="tx1"/>
                </a:solidFill>
                <a:latin typeface="Verdana"/>
              </a:rPr>
              <a:t>         Les rémunérations versées par l’Etat aux enseignants sont à prendre en compte dans le calcul du 0,2% au titre de l’article L. 442-5 du code de l’éducation</a:t>
            </a:r>
          </a:p>
          <a:p>
            <a:pPr marL="0" indent="0" eaLnBrk="1" hangingPunct="1">
              <a:lnSpc>
                <a:spcPct val="110000"/>
              </a:lnSpc>
              <a:spcAft>
                <a:spcPct val="0"/>
              </a:spcAft>
              <a:buClr>
                <a:srgbClr val="3CA6C4"/>
              </a:buClr>
              <a:buNone/>
              <a:defRPr/>
            </a:pPr>
            <a:endParaRPr lang="fr-FR" sz="1000" kern="0" dirty="0">
              <a:solidFill>
                <a:schemeClr val="tx1"/>
              </a:solidFill>
              <a:latin typeface="Verdana"/>
            </a:endParaRPr>
          </a:p>
          <a:p>
            <a:pPr eaLnBrk="1" hangingPunct="1">
              <a:lnSpc>
                <a:spcPct val="110000"/>
              </a:lnSpc>
              <a:spcAft>
                <a:spcPct val="0"/>
              </a:spcAft>
              <a:buClr>
                <a:srgbClr val="3CA6C4"/>
              </a:buClr>
              <a:buFont typeface="Wingdings" panose="05000000000000000000" pitchFamily="2" charset="2"/>
              <a:buChar char="q"/>
              <a:defRPr/>
            </a:pPr>
            <a:r>
              <a:rPr lang="fr-FR" sz="1400" kern="0" dirty="0">
                <a:solidFill>
                  <a:schemeClr val="tx1"/>
                </a:solidFill>
                <a:latin typeface="Verdana"/>
              </a:rPr>
              <a:t>L'utilisation de la subvention de fonctionnement s'ordonne sur les activités du comité qui ne se rattachent pas à la gestion des activités sociales ;</a:t>
            </a:r>
          </a:p>
          <a:p>
            <a:pPr eaLnBrk="1" hangingPunct="1">
              <a:lnSpc>
                <a:spcPct val="110000"/>
              </a:lnSpc>
              <a:spcAft>
                <a:spcPct val="0"/>
              </a:spcAft>
              <a:buClr>
                <a:srgbClr val="3CA6C4"/>
              </a:buClr>
              <a:buFont typeface="Wingdings" panose="05000000000000000000" pitchFamily="2" charset="2"/>
              <a:buChar char="q"/>
              <a:defRPr/>
            </a:pPr>
            <a:endParaRPr lang="fr-FR" sz="1000" kern="0" dirty="0">
              <a:solidFill>
                <a:schemeClr val="tx1"/>
              </a:solidFill>
              <a:latin typeface="Verdana"/>
            </a:endParaRPr>
          </a:p>
          <a:p>
            <a:pPr eaLnBrk="1" hangingPunct="1">
              <a:lnSpc>
                <a:spcPct val="110000"/>
              </a:lnSpc>
              <a:spcAft>
                <a:spcPct val="0"/>
              </a:spcAft>
              <a:buClr>
                <a:srgbClr val="3CA6C4"/>
              </a:buClr>
              <a:buFont typeface="Wingdings" panose="05000000000000000000" pitchFamily="2" charset="2"/>
              <a:buChar char="q"/>
              <a:defRPr/>
            </a:pPr>
            <a:r>
              <a:rPr lang="fr-FR" sz="1400" kern="0" dirty="0">
                <a:solidFill>
                  <a:schemeClr val="tx1"/>
                </a:solidFill>
                <a:latin typeface="Verdana"/>
              </a:rPr>
              <a:t> La subvention doit permettre au comité de rémunérer les experts auxquels l' article L. 2325-41 du Code du travail l'autorise à faire appel pour la préparation de ses travaux ainsi que l'expert désigné en vue de l'examen des orientations stratégiques de l'entreprise;</a:t>
            </a:r>
          </a:p>
          <a:p>
            <a:pPr eaLnBrk="1" hangingPunct="1">
              <a:lnSpc>
                <a:spcPct val="110000"/>
              </a:lnSpc>
              <a:spcAft>
                <a:spcPct val="0"/>
              </a:spcAft>
              <a:buClr>
                <a:srgbClr val="3CA6C4"/>
              </a:buClr>
              <a:buFont typeface="Wingdings" panose="05000000000000000000" pitchFamily="2" charset="2"/>
              <a:buChar char="q"/>
              <a:defRPr/>
            </a:pPr>
            <a:endParaRPr lang="fr-FR" sz="900" kern="0" dirty="0">
              <a:solidFill>
                <a:schemeClr val="tx1"/>
              </a:solidFill>
              <a:latin typeface="Verdana"/>
            </a:endParaRPr>
          </a:p>
          <a:p>
            <a:pPr algn="l" eaLnBrk="1" hangingPunct="1">
              <a:lnSpc>
                <a:spcPct val="110000"/>
              </a:lnSpc>
              <a:spcAft>
                <a:spcPct val="0"/>
              </a:spcAft>
              <a:buClr>
                <a:srgbClr val="3CA6C4"/>
              </a:buClr>
              <a:buFont typeface="Wingdings" panose="05000000000000000000" pitchFamily="2" charset="2"/>
              <a:buChar char="q"/>
              <a:defRPr/>
            </a:pPr>
            <a:r>
              <a:rPr lang="fr-FR" sz="1400" kern="0" dirty="0">
                <a:solidFill>
                  <a:schemeClr val="tx1"/>
                </a:solidFill>
                <a:latin typeface="Verdana"/>
              </a:rPr>
              <a:t>La loi n° 2016-1088 du 8 août 2016 autorise le comité à utiliser la subvention de fonctionnement pour financer la formation des délégués du personnel et des délégués syndicaux de l'entreprise. Cette décision doit faire l'objet d'une délibération du comité d'entreprise ( C. trav., art. L. 2325-43 ).</a:t>
            </a:r>
          </a:p>
          <a:p>
            <a:pPr marL="0" indent="0" eaLnBrk="1" hangingPunct="1">
              <a:lnSpc>
                <a:spcPct val="110000"/>
              </a:lnSpc>
              <a:spcAft>
                <a:spcPct val="0"/>
              </a:spcAft>
              <a:buNone/>
              <a:defRPr/>
            </a:pPr>
            <a:endParaRPr lang="fr-FR" kern="0" dirty="0">
              <a:solidFill>
                <a:schemeClr val="tx1"/>
              </a:solidFill>
              <a:latin typeface="Verdana"/>
            </a:endParaRPr>
          </a:p>
        </p:txBody>
      </p:sp>
    </p:spTree>
    <p:extLst>
      <p:ext uri="{BB962C8B-B14F-4D97-AF65-F5344CB8AC3E}">
        <p14:creationId xmlns:p14="http://schemas.microsoft.com/office/powerpoint/2010/main" val="30347747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Obligation DE TENIR DES COMPTES</a:t>
            </a:r>
          </a:p>
        </p:txBody>
      </p:sp>
      <p:sp>
        <p:nvSpPr>
          <p:cNvPr id="6" name="Rectangle 3"/>
          <p:cNvSpPr txBox="1">
            <a:spLocks noChangeArrowheads="1"/>
          </p:cNvSpPr>
          <p:nvPr/>
        </p:nvSpPr>
        <p:spPr bwMode="auto">
          <a:xfrm>
            <a:off x="439014" y="1284530"/>
            <a:ext cx="10908924" cy="5761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just" rtl="0" eaLnBrk="0" fontAlgn="base" hangingPunct="0">
              <a:spcBef>
                <a:spcPct val="20000"/>
              </a:spcBef>
              <a:spcAft>
                <a:spcPct val="50000"/>
              </a:spcAft>
              <a:buClr>
                <a:srgbClr val="F39915"/>
              </a:buClr>
              <a:buChar char="•"/>
              <a:defRPr sz="2000">
                <a:solidFill>
                  <a:srgbClr val="000066"/>
                </a:solidFill>
                <a:latin typeface="+mn-lt"/>
                <a:ea typeface="+mn-ea"/>
                <a:cs typeface="+mn-cs"/>
              </a:defRPr>
            </a:lvl1pPr>
            <a:lvl2pPr marL="742950" indent="-285750" algn="just" rtl="0" eaLnBrk="0" fontAlgn="base" hangingPunct="0">
              <a:spcBef>
                <a:spcPct val="20000"/>
              </a:spcBef>
              <a:spcAft>
                <a:spcPct val="50000"/>
              </a:spcAft>
              <a:buChar char="–"/>
              <a:defRPr sz="2000">
                <a:solidFill>
                  <a:srgbClr val="000066"/>
                </a:solidFill>
                <a:latin typeface="+mn-lt"/>
              </a:defRPr>
            </a:lvl2pPr>
            <a:lvl3pPr marL="1143000" indent="-228600" algn="just" rtl="0" eaLnBrk="0" fontAlgn="base" hangingPunct="0">
              <a:spcBef>
                <a:spcPct val="20000"/>
              </a:spcBef>
              <a:spcAft>
                <a:spcPct val="50000"/>
              </a:spcAft>
              <a:buChar char="•"/>
              <a:defRPr>
                <a:solidFill>
                  <a:srgbClr val="000066"/>
                </a:solidFill>
                <a:latin typeface="+mn-lt"/>
              </a:defRPr>
            </a:lvl3pPr>
            <a:lvl4pPr marL="1600200" indent="-228600" algn="just" rtl="0" eaLnBrk="0" fontAlgn="base" hangingPunct="0">
              <a:spcBef>
                <a:spcPct val="20000"/>
              </a:spcBef>
              <a:spcAft>
                <a:spcPct val="50000"/>
              </a:spcAft>
              <a:buChar char="–"/>
              <a:defRPr sz="1600">
                <a:solidFill>
                  <a:srgbClr val="000066"/>
                </a:solidFill>
                <a:latin typeface="+mn-lt"/>
              </a:defRPr>
            </a:lvl4pPr>
            <a:lvl5pPr marL="2057400" indent="-228600" algn="just" rtl="0" eaLnBrk="0" fontAlgn="base" hangingPunct="0">
              <a:spcBef>
                <a:spcPct val="20000"/>
              </a:spcBef>
              <a:spcAft>
                <a:spcPct val="50000"/>
              </a:spcAft>
              <a:buChar char="»"/>
              <a:defRPr sz="1600">
                <a:solidFill>
                  <a:srgbClr val="000066"/>
                </a:solidFill>
                <a:latin typeface="+mn-lt"/>
              </a:defRPr>
            </a:lvl5pPr>
            <a:lvl6pPr marL="2514600" indent="-228600" algn="just" rtl="0" fontAlgn="base">
              <a:spcBef>
                <a:spcPct val="20000"/>
              </a:spcBef>
              <a:spcAft>
                <a:spcPct val="50000"/>
              </a:spcAft>
              <a:buChar char="»"/>
              <a:defRPr sz="1600">
                <a:solidFill>
                  <a:srgbClr val="000066"/>
                </a:solidFill>
                <a:latin typeface="+mn-lt"/>
              </a:defRPr>
            </a:lvl6pPr>
            <a:lvl7pPr marL="2971800" indent="-228600" algn="just" rtl="0" fontAlgn="base">
              <a:spcBef>
                <a:spcPct val="20000"/>
              </a:spcBef>
              <a:spcAft>
                <a:spcPct val="50000"/>
              </a:spcAft>
              <a:buChar char="»"/>
              <a:defRPr sz="1600">
                <a:solidFill>
                  <a:srgbClr val="000066"/>
                </a:solidFill>
                <a:latin typeface="+mn-lt"/>
              </a:defRPr>
            </a:lvl7pPr>
            <a:lvl8pPr marL="3429000" indent="-228600" algn="just" rtl="0" fontAlgn="base">
              <a:spcBef>
                <a:spcPct val="20000"/>
              </a:spcBef>
              <a:spcAft>
                <a:spcPct val="50000"/>
              </a:spcAft>
              <a:buChar char="»"/>
              <a:defRPr sz="1600">
                <a:solidFill>
                  <a:srgbClr val="000066"/>
                </a:solidFill>
                <a:latin typeface="+mn-lt"/>
              </a:defRPr>
            </a:lvl8pPr>
            <a:lvl9pPr marL="3886200" indent="-228600" algn="just" rtl="0" fontAlgn="base">
              <a:spcBef>
                <a:spcPct val="20000"/>
              </a:spcBef>
              <a:spcAft>
                <a:spcPct val="50000"/>
              </a:spcAft>
              <a:buChar char="»"/>
              <a:defRPr sz="1600">
                <a:solidFill>
                  <a:srgbClr val="000066"/>
                </a:solidFill>
                <a:latin typeface="+mn-lt"/>
              </a:defRPr>
            </a:lvl9pPr>
          </a:lstStyle>
          <a:p>
            <a:pPr marL="0" indent="0" eaLnBrk="1" hangingPunct="1">
              <a:lnSpc>
                <a:spcPct val="110000"/>
              </a:lnSpc>
              <a:spcAft>
                <a:spcPct val="0"/>
              </a:spcAft>
              <a:buClr>
                <a:srgbClr val="3CA6C4"/>
              </a:buClr>
              <a:buNone/>
              <a:defRPr/>
            </a:pPr>
            <a:endParaRPr lang="fr-FR" sz="1000" b="1" kern="0" dirty="0">
              <a:solidFill>
                <a:schemeClr val="tx1"/>
              </a:solidFill>
              <a:latin typeface="Verdana"/>
            </a:endParaRPr>
          </a:p>
          <a:p>
            <a:pPr eaLnBrk="1" hangingPunct="1">
              <a:lnSpc>
                <a:spcPct val="110000"/>
              </a:lnSpc>
              <a:spcAft>
                <a:spcPct val="0"/>
              </a:spcAft>
              <a:buClr>
                <a:srgbClr val="3CA6C4"/>
              </a:buClr>
              <a:buFont typeface="Wingdings" panose="05000000000000000000" pitchFamily="2" charset="2"/>
              <a:buChar char="q"/>
              <a:defRPr/>
            </a:pPr>
            <a:r>
              <a:rPr lang="fr-FR" sz="1600" b="1" kern="0" dirty="0">
                <a:solidFill>
                  <a:schemeClr val="tx1"/>
                </a:solidFill>
                <a:latin typeface="Verdana"/>
              </a:rPr>
              <a:t> </a:t>
            </a:r>
            <a:r>
              <a:rPr lang="fr-FR" sz="1600" kern="0" dirty="0">
                <a:solidFill>
                  <a:schemeClr val="tx1"/>
                </a:solidFill>
                <a:latin typeface="Verdana"/>
              </a:rPr>
              <a:t>A c</a:t>
            </a:r>
            <a:r>
              <a:rPr lang="fr-FR" sz="1400" kern="0" dirty="0">
                <a:solidFill>
                  <a:schemeClr val="tx1"/>
                </a:solidFill>
                <a:latin typeface="Verdana"/>
              </a:rPr>
              <a:t>ompter des exercices comptables ouverts depuis le 1er janvier 2015, la loi no 2014-288 du 5 mars 2014 impose au comité d'entreprise la tenue de comptes. Cette obligation varie suivant le nombre de salariés, les ressources annuelles (subvention de fonctionnement + budget social et culturel le cas échéant) et le total comptable.</a:t>
            </a:r>
          </a:p>
          <a:p>
            <a:pPr marL="0" indent="0" eaLnBrk="1" hangingPunct="1">
              <a:lnSpc>
                <a:spcPct val="110000"/>
              </a:lnSpc>
              <a:spcAft>
                <a:spcPct val="0"/>
              </a:spcAft>
              <a:buClr>
                <a:srgbClr val="3CA6C4"/>
              </a:buClr>
              <a:buNone/>
              <a:defRPr/>
            </a:pPr>
            <a:endParaRPr lang="fr-FR" sz="1000" kern="0" dirty="0">
              <a:solidFill>
                <a:schemeClr val="tx1"/>
              </a:solidFill>
              <a:latin typeface="Verdana"/>
            </a:endParaRPr>
          </a:p>
          <a:p>
            <a:pPr eaLnBrk="1" hangingPunct="1">
              <a:lnSpc>
                <a:spcPct val="110000"/>
              </a:lnSpc>
              <a:spcAft>
                <a:spcPct val="0"/>
              </a:spcAft>
              <a:buClr>
                <a:srgbClr val="3CA6C4"/>
              </a:buClr>
              <a:buFont typeface="Wingdings" panose="05000000000000000000" pitchFamily="2" charset="2"/>
              <a:buChar char="q"/>
              <a:defRPr/>
            </a:pPr>
            <a:r>
              <a:rPr lang="fr-FR" sz="1400" kern="0" dirty="0">
                <a:solidFill>
                  <a:schemeClr val="tx1"/>
                </a:solidFill>
                <a:latin typeface="Verdana"/>
              </a:rPr>
              <a:t>Le comité d'entreprise dont les ressources annuelles n'excèdent pas un seuil fixé à 153 000 euros (montant fixé par renvoi de l' article D. 2325-11 du Code du travail à l' article D. 612-5 du Code de commerce ) peut s'acquitter de ses obligations comptables en ( C. trav., art. D. 2325-11 ; C. trav., art. L. 2325-46 ):</a:t>
            </a:r>
          </a:p>
          <a:p>
            <a:pPr lvl="1" eaLnBrk="1" hangingPunct="1">
              <a:lnSpc>
                <a:spcPct val="110000"/>
              </a:lnSpc>
              <a:spcAft>
                <a:spcPct val="0"/>
              </a:spcAft>
              <a:buClr>
                <a:srgbClr val="3CA6C4"/>
              </a:buClr>
              <a:buFontTx/>
              <a:buChar char="-"/>
              <a:defRPr/>
            </a:pPr>
            <a:r>
              <a:rPr lang="fr-FR" sz="1400" kern="0" dirty="0">
                <a:solidFill>
                  <a:schemeClr val="tx1"/>
                </a:solidFill>
                <a:latin typeface="Verdana"/>
              </a:rPr>
              <a:t>tenant un livre retraçant chronologiquement les montants et l'origine des dépenses qu'il réalise et des recettes qu'il perçoit</a:t>
            </a:r>
          </a:p>
          <a:p>
            <a:pPr lvl="1" eaLnBrk="1" hangingPunct="1">
              <a:lnSpc>
                <a:spcPct val="110000"/>
              </a:lnSpc>
              <a:spcAft>
                <a:spcPct val="0"/>
              </a:spcAft>
              <a:buClr>
                <a:srgbClr val="3CA6C4"/>
              </a:buClr>
              <a:buFontTx/>
              <a:buChar char="-"/>
              <a:defRPr/>
            </a:pPr>
            <a:r>
              <a:rPr lang="fr-FR" sz="1400" kern="0" dirty="0">
                <a:solidFill>
                  <a:schemeClr val="tx1"/>
                </a:solidFill>
                <a:latin typeface="Verdana"/>
              </a:rPr>
              <a:t>et en établissant, une fois par an, un état de synthèse simplifié portant sur des informations complémentaires relatives à son patrimoine et à ses engagements en cours. Le contenu et les modalités de présentation de cet état sont définis par le règlement no 2015-2 du 2 avril 2015 de l'Autorité des normes comptables, homologué par arrêté ministériel (Arr. min., 2 juin 2015, NOR : EINT1509487A, JO 11 juin).</a:t>
            </a:r>
          </a:p>
          <a:p>
            <a:pPr marL="0" indent="0" eaLnBrk="1" hangingPunct="1">
              <a:lnSpc>
                <a:spcPct val="110000"/>
              </a:lnSpc>
              <a:spcAft>
                <a:spcPct val="0"/>
              </a:spcAft>
              <a:buClr>
                <a:srgbClr val="3CA6C4"/>
              </a:buClr>
              <a:buNone/>
              <a:defRPr/>
            </a:pPr>
            <a:endParaRPr lang="fr-FR" sz="1000" kern="0" dirty="0">
              <a:solidFill>
                <a:schemeClr val="tx1"/>
              </a:solidFill>
              <a:latin typeface="Verdana"/>
            </a:endParaRPr>
          </a:p>
          <a:p>
            <a:pPr eaLnBrk="1" hangingPunct="1">
              <a:lnSpc>
                <a:spcPct val="110000"/>
              </a:lnSpc>
              <a:spcAft>
                <a:spcPct val="0"/>
              </a:spcAft>
              <a:buClr>
                <a:srgbClr val="3CA6C4"/>
              </a:buClr>
              <a:buFont typeface="Wingdings" panose="05000000000000000000" pitchFamily="2" charset="2"/>
              <a:buChar char="q"/>
              <a:defRPr/>
            </a:pPr>
            <a:r>
              <a:rPr lang="fr-FR" sz="1400" kern="0" dirty="0">
                <a:solidFill>
                  <a:schemeClr val="tx1"/>
                </a:solidFill>
                <a:latin typeface="Verdana"/>
              </a:rPr>
              <a:t>Ces comptes annuels ou ces documents sont approuvés par les membres élus du comité réunis en séance plénière dans un délai de six mois à compter de la clôture de l'exercice. </a:t>
            </a:r>
            <a:endParaRPr lang="fr-FR" kern="0" dirty="0">
              <a:solidFill>
                <a:schemeClr val="tx1"/>
              </a:solidFill>
              <a:latin typeface="Verdana"/>
            </a:endParaRPr>
          </a:p>
          <a:p>
            <a:pPr marL="0" indent="0" eaLnBrk="1" hangingPunct="1">
              <a:lnSpc>
                <a:spcPct val="110000"/>
              </a:lnSpc>
              <a:spcAft>
                <a:spcPct val="0"/>
              </a:spcAft>
              <a:buClr>
                <a:srgbClr val="3CA6C4"/>
              </a:buClr>
              <a:buNone/>
              <a:defRPr/>
            </a:pPr>
            <a:endParaRPr lang="fr-FR" kern="0" dirty="0">
              <a:solidFill>
                <a:schemeClr val="tx1"/>
              </a:solidFill>
              <a:latin typeface="Verdana"/>
            </a:endParaRPr>
          </a:p>
        </p:txBody>
      </p:sp>
    </p:spTree>
    <p:extLst>
      <p:ext uri="{BB962C8B-B14F-4D97-AF65-F5344CB8AC3E}">
        <p14:creationId xmlns:p14="http://schemas.microsoft.com/office/powerpoint/2010/main" val="2234913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FC6A184-9B53-461B-BB6C-F191A3D27295}"/>
              </a:ext>
            </a:extLst>
          </p:cNvPr>
          <p:cNvSpPr>
            <a:spLocks noGrp="1"/>
          </p:cNvSpPr>
          <p:nvPr>
            <p:ph type="body" idx="1"/>
          </p:nvPr>
        </p:nvSpPr>
        <p:spPr/>
        <p:txBody>
          <a:bodyPr>
            <a:normAutofit/>
          </a:bodyPr>
          <a:lstStyle/>
          <a:p>
            <a:r>
              <a:rPr lang="fr-FR" b="1" dirty="0"/>
              <a:t>Proximité </a:t>
            </a:r>
          </a:p>
          <a:p>
            <a:endParaRPr lang="fr-FR" b="1" dirty="0"/>
          </a:p>
          <a:p>
            <a:r>
              <a:rPr lang="fr-FR" b="1" dirty="0"/>
              <a:t>Subsidiarité </a:t>
            </a:r>
          </a:p>
          <a:p>
            <a:endParaRPr lang="fr-FR" b="1" dirty="0"/>
          </a:p>
          <a:p>
            <a:r>
              <a:rPr lang="fr-FR" b="1" dirty="0"/>
              <a:t>Supplétivité </a:t>
            </a:r>
          </a:p>
        </p:txBody>
      </p:sp>
      <p:sp>
        <p:nvSpPr>
          <p:cNvPr id="3" name="Espace réservé du contenu 2">
            <a:extLst>
              <a:ext uri="{FF2B5EF4-FFF2-40B4-BE49-F238E27FC236}">
                <a16:creationId xmlns:a16="http://schemas.microsoft.com/office/drawing/2014/main" id="{29E561DF-2B97-4016-826F-C014A1ADE0CF}"/>
              </a:ext>
            </a:extLst>
          </p:cNvPr>
          <p:cNvSpPr>
            <a:spLocks noGrp="1"/>
          </p:cNvSpPr>
          <p:nvPr>
            <p:ph sz="half" idx="15"/>
          </p:nvPr>
        </p:nvSpPr>
        <p:spPr/>
        <p:txBody>
          <a:bodyPr>
            <a:normAutofit/>
          </a:bodyPr>
          <a:lstStyle/>
          <a:p>
            <a:r>
              <a:rPr lang="fr-FR" cap="none" dirty="0"/>
              <a:t>3 parties sur le même thème</a:t>
            </a:r>
          </a:p>
          <a:p>
            <a:pPr marL="457189" indent="-457189">
              <a:buFontTx/>
              <a:buChar char="-"/>
            </a:pPr>
            <a:r>
              <a:rPr lang="fr-FR" cap="none" dirty="0"/>
              <a:t>l’ordre public (</a:t>
            </a:r>
            <a:r>
              <a:rPr lang="fr-FR" sz="3200" cap="none" dirty="0">
                <a:solidFill>
                  <a:srgbClr val="16B1AB"/>
                </a:solidFill>
              </a:rPr>
              <a:t>le « plafond » de négociation</a:t>
            </a:r>
            <a:r>
              <a:rPr lang="fr-FR" cap="none" dirty="0"/>
              <a:t>)</a:t>
            </a:r>
          </a:p>
          <a:p>
            <a:pPr marL="457189" indent="-457189">
              <a:buFontTx/>
              <a:buChar char="-"/>
            </a:pPr>
            <a:r>
              <a:rPr lang="fr-FR" cap="none" dirty="0"/>
              <a:t>Ce qui est négociable (</a:t>
            </a:r>
            <a:r>
              <a:rPr lang="fr-FR" sz="3200" cap="none" dirty="0">
                <a:solidFill>
                  <a:srgbClr val="16B1AB"/>
                </a:solidFill>
              </a:rPr>
              <a:t>accord d’entreprise ou de branche</a:t>
            </a:r>
            <a:r>
              <a:rPr lang="fr-FR" cap="none" dirty="0"/>
              <a:t>)</a:t>
            </a:r>
          </a:p>
          <a:p>
            <a:pPr marL="457189" indent="-457189" algn="l">
              <a:buFontTx/>
              <a:buChar char="-"/>
            </a:pPr>
            <a:r>
              <a:rPr lang="fr-FR" cap="none" dirty="0"/>
              <a:t>Ce qui s’applique à défaut de négociation (</a:t>
            </a:r>
            <a:r>
              <a:rPr lang="fr-FR" sz="3200" cap="none" dirty="0">
                <a:solidFill>
                  <a:srgbClr val="16B1AB"/>
                </a:solidFill>
              </a:rPr>
              <a:t>dispositions supplétives</a:t>
            </a:r>
            <a:r>
              <a:rPr lang="fr-FR" cap="none" dirty="0"/>
              <a:t>)</a:t>
            </a:r>
          </a:p>
        </p:txBody>
      </p:sp>
      <p:sp>
        <p:nvSpPr>
          <p:cNvPr id="5" name="Titre 4">
            <a:extLst>
              <a:ext uri="{FF2B5EF4-FFF2-40B4-BE49-F238E27FC236}">
                <a16:creationId xmlns:a16="http://schemas.microsoft.com/office/drawing/2014/main" id="{743E21B4-F342-4FD2-A74C-696837E74FF7}"/>
              </a:ext>
            </a:extLst>
          </p:cNvPr>
          <p:cNvSpPr>
            <a:spLocks noGrp="1"/>
          </p:cNvSpPr>
          <p:nvPr>
            <p:ph type="title"/>
          </p:nvPr>
        </p:nvSpPr>
        <p:spPr/>
        <p:txBody>
          <a:bodyPr/>
          <a:lstStyle/>
          <a:p>
            <a:r>
              <a:rPr lang="fr-FR" sz="2667" dirty="0"/>
              <a:t>Architecture du code du travail après l’ordonnance du 22 septembre 2017</a:t>
            </a:r>
          </a:p>
        </p:txBody>
      </p:sp>
    </p:spTree>
    <p:extLst>
      <p:ext uri="{BB962C8B-B14F-4D97-AF65-F5344CB8AC3E}">
        <p14:creationId xmlns:p14="http://schemas.microsoft.com/office/powerpoint/2010/main" val="539336080"/>
      </p:ext>
    </p:extLst>
  </p:cSld>
  <p:clrMapOvr>
    <a:masterClrMapping/>
  </p:clrMapOvr>
</p:sld>
</file>

<file path=ppt/theme/_rels/them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 Id="rId4" Type="http://schemas.openxmlformats.org/officeDocument/2006/relationships/image" Target="../media/image5.jpeg"/></Relationships>
</file>

<file path=ppt/theme/theme1.xml><?xml version="1.0" encoding="utf-8"?>
<a:theme xmlns:a="http://schemas.openxmlformats.org/drawingml/2006/main" name="5_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treprise">
  <a:themeElements>
    <a:clrScheme name="Élémentaire">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ntreprise">
      <a:fillStyleLst>
        <a:solidFill>
          <a:schemeClr val="phClr"/>
        </a:solidFill>
        <a:blipFill rotWithShape="1">
          <a:blip xmlns:r="http://schemas.openxmlformats.org/officeDocument/2006/relationships" r:embed="rId1">
            <a:duotone>
              <a:schemeClr val="phClr">
                <a:shade val="30000"/>
                <a:alpha val="50000"/>
                <a:satMod val="150000"/>
              </a:schemeClr>
              <a:schemeClr val="phClr">
                <a:tint val="50000"/>
                <a:alpha val="10000"/>
                <a:satMod val="150000"/>
              </a:schemeClr>
            </a:duotone>
          </a:blip>
          <a:stretch/>
        </a:blipFill>
        <a:blipFill rotWithShape="1">
          <a:blip xmlns:r="http://schemas.openxmlformats.org/officeDocument/2006/relationships" r:embed="rId2">
            <a:duotone>
              <a:schemeClr val="phClr">
                <a:shade val="30000"/>
                <a:alpha val="50000"/>
                <a:satMod val="150000"/>
              </a:schemeClr>
              <a:schemeClr val="phClr">
                <a:tint val="50000"/>
                <a:alpha val="10000"/>
                <a:satMod val="150000"/>
              </a:schemeClr>
            </a:duotone>
          </a:blip>
          <a:stretch/>
        </a:blip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innerShdw blurRad="76200" dist="25400" dir="13500000">
              <a:srgbClr val="4B4B4B">
                <a:alpha val="75000"/>
              </a:srgbClr>
            </a:innerShdw>
          </a:effectLst>
        </a:effectStyle>
      </a:effectStyleLst>
      <a:bgFillStyleLst>
        <a:solidFill>
          <a:schemeClr val="phClr"/>
        </a:solidFill>
        <a:blipFill rotWithShape="1">
          <a:blip xmlns:r="http://schemas.openxmlformats.org/officeDocument/2006/relationships" r:embed="rId3">
            <a:duotone>
              <a:schemeClr val="phClr">
                <a:shade val="10000"/>
                <a:alpha val="30000"/>
                <a:satMod val="60000"/>
              </a:schemeClr>
              <a:schemeClr val="phClr">
                <a:tint val="20000"/>
                <a:alpha val="5000"/>
                <a:satMod val="300000"/>
              </a:schemeClr>
            </a:duotone>
          </a:blip>
          <a:stretch/>
        </a:blipFill>
        <a:blipFill rotWithShape="1">
          <a:blip xmlns:r="http://schemas.openxmlformats.org/officeDocument/2006/relationships" r:embed="rId4">
            <a:duotone>
              <a:schemeClr val="phClr">
                <a:shade val="30000"/>
                <a:alpha val="50000"/>
                <a:satMod val="150000"/>
              </a:schemeClr>
              <a:schemeClr val="phClr">
                <a:tint val="50000"/>
                <a:alpha val="1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ctr">
          <a:defRPr sz="2400" dirty="0" smtClean="0"/>
        </a:defPPr>
      </a:lstStyle>
    </a:tx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3CB6769687669478CCF22BD4533EA22" ma:contentTypeVersion="6" ma:contentTypeDescription="Crée un document." ma:contentTypeScope="" ma:versionID="07fadf89bf05702ed1803016aa8c71e2">
  <xsd:schema xmlns:xsd="http://www.w3.org/2001/XMLSchema" xmlns:xs="http://www.w3.org/2001/XMLSchema" xmlns:p="http://schemas.microsoft.com/office/2006/metadata/properties" xmlns:ns2="10fac4ce-6361-4356-b935-a09972abe537" xmlns:ns3="f0904f7d-1e7a-4934-ba47-8ea173b4a48c" targetNamespace="http://schemas.microsoft.com/office/2006/metadata/properties" ma:root="true" ma:fieldsID="996834447f4bbae3bfc1c8526381190e" ns2:_="" ns3:_="">
    <xsd:import namespace="10fac4ce-6361-4356-b935-a09972abe537"/>
    <xsd:import namespace="f0904f7d-1e7a-4934-ba47-8ea173b4a48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fac4ce-6361-4356-b935-a09972abe53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904f7d-1e7a-4934-ba47-8ea173b4a48c"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0EC522-49B1-435E-BF88-7B7ACD53A105}">
  <ds:schemaRefs>
    <ds:schemaRef ds:uri="http://schemas.microsoft.com/office/infopath/2007/PartnerControls"/>
    <ds:schemaRef ds:uri="http://purl.org/dc/terms/"/>
    <ds:schemaRef ds:uri="http://schemas.microsoft.com/office/2006/metadata/properties"/>
    <ds:schemaRef ds:uri="http://schemas.microsoft.com/office/2006/documentManagement/types"/>
    <ds:schemaRef ds:uri="10fac4ce-6361-4356-b935-a09972abe537"/>
    <ds:schemaRef ds:uri="f0904f7d-1e7a-4934-ba47-8ea173b4a48c"/>
    <ds:schemaRef ds:uri="http://purl.org/dc/elements/1.1/"/>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03DB2F38-029D-4D71-BD85-6A9AD154B6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fac4ce-6361-4356-b935-a09972abe537"/>
    <ds:schemaRef ds:uri="f0904f7d-1e7a-4934-ba47-8ea173b4a4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F1CEDB3-46F1-49D5-BAB0-33A8210F8B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592</TotalTime>
  <Words>6645</Words>
  <Application>Microsoft Office PowerPoint</Application>
  <PresentationFormat>Grand écran</PresentationFormat>
  <Paragraphs>860</Paragraphs>
  <Slides>86</Slides>
  <Notes>29</Notes>
  <HiddenSlides>0</HiddenSlides>
  <MMClips>1</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86</vt:i4>
      </vt:variant>
    </vt:vector>
  </HeadingPairs>
  <TitlesOfParts>
    <vt:vector size="95" baseType="lpstr">
      <vt:lpstr>Arial</vt:lpstr>
      <vt:lpstr>Calibri</vt:lpstr>
      <vt:lpstr>Calibri Light</vt:lpstr>
      <vt:lpstr>Century Gothic</vt:lpstr>
      <vt:lpstr>Times New Roman</vt:lpstr>
      <vt:lpstr>Verdana</vt:lpstr>
      <vt:lpstr>Wingdings</vt:lpstr>
      <vt:lpstr>5_Thème Office</vt:lpstr>
      <vt:lpstr>Entreprise</vt:lpstr>
      <vt:lpstr>RENTRÉE SOCIALE 2018</vt:lpstr>
      <vt:lpstr>Sommaire</vt:lpstr>
      <vt:lpstr>Informations générales  et d’actualité</vt:lpstr>
      <vt:lpstr>L’enseignement catholique n’est pas un groupe</vt:lpstr>
      <vt:lpstr>Prise en compte des CUI dans le calcul des effectifs pour le CSE  </vt:lpstr>
      <vt:lpstr>RGPD ET RH</vt:lpstr>
      <vt:lpstr>Prélèvement à la source</vt:lpstr>
      <vt:lpstr>Présentation PowerPoint</vt:lpstr>
      <vt:lpstr>Architecture du code du travail après l’ordonnance du 22 septembre 2017</vt:lpstr>
      <vt:lpstr>Principe de la négociation post ordonnance 2017</vt:lpstr>
      <vt:lpstr>Sanctuaire BLOC 1 :</vt:lpstr>
      <vt:lpstr>Bloc 1: le sanctuaire</vt:lpstr>
      <vt:lpstr>Présentation PowerPoint</vt:lpstr>
      <vt:lpstr>Application de la CC EPNL </vt:lpstr>
      <vt:lpstr>Architecture actuelle de la CC EPNL</vt:lpstr>
      <vt:lpstr>une CC unifiée le 1er sept. 2021</vt:lpstr>
      <vt:lpstr>Présentation PowerPoint</vt:lpstr>
      <vt:lpstr>Présentation PowerPoint</vt:lpstr>
      <vt:lpstr>Conciliation </vt:lpstr>
      <vt:lpstr>Protection des salariés mandatés en commission paritaire</vt:lpstr>
      <vt:lpstr>Dépôt des accords d’entreprise</vt:lpstr>
      <vt:lpstr>NAO 2018</vt:lpstr>
      <vt:lpstr>accord NAO 2018</vt:lpstr>
      <vt:lpstr>Maintien de salaire</vt:lpstr>
      <vt:lpstr>Maintien de salaire</vt:lpstr>
      <vt:lpstr>EEP Formation</vt:lpstr>
      <vt:lpstr>formation professionnelle SEP :  2 choses à retenir</vt:lpstr>
      <vt:lpstr>Valorisation de la formation professionnelle : formalisation</vt:lpstr>
      <vt:lpstr>Réforme 2019 : Favoriser les départs en 2018</vt:lpstr>
      <vt:lpstr>Deux options pour des départs en formation </vt:lpstr>
      <vt:lpstr>Construire une politique formation en lien avec les besoins</vt:lpstr>
      <vt:lpstr>Focus réforme de la formation professionnelle et gestion des compétences </vt:lpstr>
      <vt:lpstr>Fiche 1 : Comment former les personnels de vie scolaire ?</vt:lpstr>
      <vt:lpstr>Fiche 2 :Comment professionnaliser la pratique des ASEM ?</vt:lpstr>
      <vt:lpstr>Fiche 3 :Comment favoriser le départ des personnels de restauration ?</vt:lpstr>
      <vt:lpstr>Fiche 4: Comment former les personnels de secrétariat et d’accueil ?</vt:lpstr>
      <vt:lpstr>Fiche 5 : Comment développer les compétences des personnes en charge de la gestion, de la paie et de la comptabilité ?</vt:lpstr>
      <vt:lpstr>Une question en formation professionnelle</vt:lpstr>
      <vt:lpstr>EEP Santé  </vt:lpstr>
      <vt:lpstr>Évolution des garanties au « tarifs » maitrisés</vt:lpstr>
      <vt:lpstr>Évolution des garanties </vt:lpstr>
      <vt:lpstr>Suppression de l’ancienneté minimale</vt:lpstr>
      <vt:lpstr>« solidarité » pour les CDD  et bas revenus</vt:lpstr>
      <vt:lpstr>Options 3 et cotisation famille</vt:lpstr>
      <vt:lpstr>Cotisations 2019</vt:lpstr>
      <vt:lpstr>Rappels </vt:lpstr>
      <vt:lpstr>EEP PRÉVOYANCE </vt:lpstr>
      <vt:lpstr>Taux de cotisation 2019 </vt:lpstr>
      <vt:lpstr>CSG CRDS Enseignants </vt:lpstr>
      <vt:lpstr>IRP</vt:lpstr>
      <vt:lpstr>Principes généraux</vt:lpstr>
      <vt:lpstr>comité social et économique (cse)</vt:lpstr>
      <vt:lpstr>CSE et CSE</vt:lpstr>
      <vt:lpstr>Rappel Des missions spécifiques des IRP</vt:lpstr>
      <vt:lpstr>Vers le CSE</vt:lpstr>
      <vt:lpstr>Kit ELECTIONS</vt:lpstr>
      <vt:lpstr>Le dialogue social simplifié par l’outil</vt:lpstr>
      <vt:lpstr>1. Le Comité Social et Économique 11-50</vt:lpstr>
      <vt:lpstr>COMPETENCE GENERALE pour UN CSE 11-50</vt:lpstr>
      <vt:lpstr>INFORMATIONS/CONSULATIONS</vt:lpstr>
      <vt:lpstr>Les réunions</vt:lpstr>
      <vt:lpstr>Les réunions</vt:lpstr>
      <vt:lpstr>Les réunions</vt:lpstr>
      <vt:lpstr>2. Le Comité Social et Économique (50 et +)</vt:lpstr>
      <vt:lpstr>Composition CSE 50</vt:lpstr>
      <vt:lpstr>Composition CSE 50</vt:lpstr>
      <vt:lpstr>FOCUS: Le règlement intérieur du CSE</vt:lpstr>
      <vt:lpstr>DES ATTRIBUTIONS D’ORDRE économique et professionnel</vt:lpstr>
      <vt:lpstr>santé, sécurité et conditions de travail</vt:lpstr>
      <vt:lpstr>DES ATTRIBUTIONS en matières D’activités sociales et culturelles</vt:lpstr>
      <vt:lpstr>Budget activités sociales et culturelles</vt:lpstr>
      <vt:lpstr>Particularité pour le Cse : Possibilité de Transfert des reliquats</vt:lpstr>
      <vt:lpstr>Focus consultations </vt:lpstr>
      <vt:lpstr>Présentation PowerPoint</vt:lpstr>
      <vt:lpstr>Présentation PowerPoint</vt:lpstr>
      <vt:lpstr>Présentation PowerPoint</vt:lpstr>
      <vt:lpstr>Présentation PowerPoint</vt:lpstr>
      <vt:lpstr>ADAPTATION POSSIBLE DU contenu et DE la Périodicité DES CONSULTATIONS</vt:lpstr>
      <vt:lpstr>Anticiper POUR NE PAS SUBIR</vt:lpstr>
      <vt:lpstr>Les réunions (1/5)</vt:lpstr>
      <vt:lpstr>Les réunions (2/5)</vt:lpstr>
      <vt:lpstr>Les réunions (3/5)</vt:lpstr>
      <vt:lpstr>Les réunions (4/5)</vt:lpstr>
      <vt:lpstr>Les réunions (5/5)</vt:lpstr>
      <vt:lpstr>Budget de fonctionnement</vt:lpstr>
      <vt:lpstr>Obligation DE TENIR DES COMPTES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Journée Sociale 2018</dc:title>
  <dc:creator>Aurélie DELGOVE</dc:creator>
  <cp:lastModifiedBy>Jean-René LE MEUR</cp:lastModifiedBy>
  <cp:revision>3</cp:revision>
  <dcterms:created xsi:type="dcterms:W3CDTF">2018-09-14T15:06:46Z</dcterms:created>
  <dcterms:modified xsi:type="dcterms:W3CDTF">2018-10-07T16:51:42Z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0x01010033CB6769687669478CCF22BD4533EA22</vt:lpwstr>
  </property>
</Properties>
</file>